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2" r:id="rId1"/>
    <p:sldMasterId id="2147483777" r:id="rId2"/>
    <p:sldMasterId id="2147483713" r:id="rId3"/>
  </p:sldMasterIdLst>
  <p:notesMasterIdLst>
    <p:notesMasterId r:id="rId14"/>
  </p:notesMasterIdLst>
  <p:handoutMasterIdLst>
    <p:handoutMasterId r:id="rId15"/>
  </p:handoutMasterIdLst>
  <p:sldIdLst>
    <p:sldId id="280" r:id="rId4"/>
    <p:sldId id="281" r:id="rId5"/>
    <p:sldId id="282" r:id="rId6"/>
    <p:sldId id="283" r:id="rId7"/>
    <p:sldId id="284" r:id="rId8"/>
    <p:sldId id="289" r:id="rId9"/>
    <p:sldId id="285" r:id="rId10"/>
    <p:sldId id="286" r:id="rId11"/>
    <p:sldId id="287" r:id="rId12"/>
    <p:sldId id="288" r:id="rId13"/>
  </p:sldIdLst>
  <p:sldSz cx="9144000" cy="6858000" type="screen4x3"/>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ley Neill" initials="BN" lastIdx="7" clrIdx="0">
    <p:extLst/>
  </p:cmAuthor>
  <p:cmAuthor id="2" name="General Notes" initials="GN" lastIdx="128"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F2D7F"/>
    <a:srgbClr val="C8BEAF"/>
    <a:srgbClr val="DED8CF"/>
    <a:srgbClr val="E92841"/>
    <a:srgbClr val="9BD732"/>
    <a:srgbClr val="FF7D1E"/>
    <a:srgbClr val="00A7B5"/>
    <a:srgbClr val="3D1B6D"/>
    <a:srgbClr val="BBB19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6215" autoAdjust="0"/>
  </p:normalViewPr>
  <p:slideViewPr>
    <p:cSldViewPr snapToGrid="0" snapToObjects="1">
      <p:cViewPr varScale="1">
        <p:scale>
          <a:sx n="83" d="100"/>
          <a:sy n="83" d="100"/>
        </p:scale>
        <p:origin x="888"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napToObjects="1">
      <p:cViewPr varScale="1">
        <p:scale>
          <a:sx n="60" d="100"/>
          <a:sy n="60" d="100"/>
        </p:scale>
        <p:origin x="3216" y="67"/>
      </p:cViewPr>
      <p:guideLst>
        <p:guide orient="horz" pos="3224"/>
        <p:guide pos="223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21"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636330-472A-479B-81C4-DEA231485DBF}" type="doc">
      <dgm:prSet loTypeId="urn:microsoft.com/office/officeart/2009/3/layout/PieProcess" loCatId="process" qsTypeId="urn:microsoft.com/office/officeart/2005/8/quickstyle/simple1" qsCatId="simple" csTypeId="urn:microsoft.com/office/officeart/2005/8/colors/colorful3" csCatId="colorful" phldr="1"/>
      <dgm:spPr/>
      <dgm:t>
        <a:bodyPr/>
        <a:lstStyle/>
        <a:p>
          <a:endParaRPr lang="en-US"/>
        </a:p>
      </dgm:t>
    </dgm:pt>
    <dgm:pt modelId="{0D3CD4C3-6B3D-4FF6-AD4E-C3D817FF69A6}">
      <dgm:prSet phldrT="[Text]"/>
      <dgm:spPr/>
      <dgm:t>
        <a:bodyPr/>
        <a:lstStyle/>
        <a:p>
          <a:r>
            <a:rPr lang="en-US" dirty="0" smtClean="0"/>
            <a:t>Identify sources of data</a:t>
          </a:r>
          <a:endParaRPr lang="en-US" dirty="0"/>
        </a:p>
      </dgm:t>
    </dgm:pt>
    <dgm:pt modelId="{51A807D4-6815-4EF5-8076-EA4081190370}" type="parTrans" cxnId="{C7EA7896-E97D-476B-A92E-4231DA7CF714}">
      <dgm:prSet/>
      <dgm:spPr/>
      <dgm:t>
        <a:bodyPr/>
        <a:lstStyle/>
        <a:p>
          <a:endParaRPr lang="en-US"/>
        </a:p>
      </dgm:t>
    </dgm:pt>
    <dgm:pt modelId="{023F7EFC-77DD-452F-B3F6-3CD60DB48D69}" type="sibTrans" cxnId="{C7EA7896-E97D-476B-A92E-4231DA7CF714}">
      <dgm:prSet/>
      <dgm:spPr/>
      <dgm:t>
        <a:bodyPr/>
        <a:lstStyle/>
        <a:p>
          <a:endParaRPr lang="en-US"/>
        </a:p>
      </dgm:t>
    </dgm:pt>
    <dgm:pt modelId="{3ECABE4D-C438-4BDD-BDA4-D36D6FF2815B}">
      <dgm:prSet phldrT="[Text]" custT="1"/>
      <dgm:spPr/>
      <dgm:t>
        <a:bodyPr/>
        <a:lstStyle/>
        <a:p>
          <a:r>
            <a:rPr lang="en-US" sz="1000" dirty="0" smtClean="0"/>
            <a:t>- We identified a number of data sources from the City of Melbourne website.</a:t>
          </a:r>
          <a:endParaRPr lang="en-US" sz="1000" dirty="0"/>
        </a:p>
      </dgm:t>
    </dgm:pt>
    <dgm:pt modelId="{FDEB40B6-B1FA-449E-87C4-6A432868618F}" type="parTrans" cxnId="{7CED339A-E06A-4749-A46E-F339E99A033B}">
      <dgm:prSet/>
      <dgm:spPr/>
      <dgm:t>
        <a:bodyPr/>
        <a:lstStyle/>
        <a:p>
          <a:endParaRPr lang="en-US"/>
        </a:p>
      </dgm:t>
    </dgm:pt>
    <dgm:pt modelId="{EBBB21A5-AD65-4672-8671-CBDA7EFE2D01}" type="sibTrans" cxnId="{7CED339A-E06A-4749-A46E-F339E99A033B}">
      <dgm:prSet/>
      <dgm:spPr/>
      <dgm:t>
        <a:bodyPr/>
        <a:lstStyle/>
        <a:p>
          <a:endParaRPr lang="en-US"/>
        </a:p>
      </dgm:t>
    </dgm:pt>
    <dgm:pt modelId="{586784C3-578F-4167-94FF-832FCD657C41}">
      <dgm:prSet phldrT="[Text]"/>
      <dgm:spPr/>
      <dgm:t>
        <a:bodyPr/>
        <a:lstStyle/>
        <a:p>
          <a:r>
            <a:rPr lang="en-US" dirty="0" smtClean="0"/>
            <a:t>Collect data</a:t>
          </a:r>
          <a:endParaRPr lang="en-US" dirty="0"/>
        </a:p>
      </dgm:t>
    </dgm:pt>
    <dgm:pt modelId="{9BEB1070-6372-4360-9B25-92DADBC0C4BB}" type="parTrans" cxnId="{FEE57B71-C58A-4631-AE5E-7F365F2D9FF5}">
      <dgm:prSet/>
      <dgm:spPr/>
      <dgm:t>
        <a:bodyPr/>
        <a:lstStyle/>
        <a:p>
          <a:endParaRPr lang="en-US"/>
        </a:p>
      </dgm:t>
    </dgm:pt>
    <dgm:pt modelId="{9CBD1D2B-B988-4AF9-B3EC-DB5863DDF30A}" type="sibTrans" cxnId="{FEE57B71-C58A-4631-AE5E-7F365F2D9FF5}">
      <dgm:prSet/>
      <dgm:spPr/>
      <dgm:t>
        <a:bodyPr/>
        <a:lstStyle/>
        <a:p>
          <a:endParaRPr lang="en-US"/>
        </a:p>
      </dgm:t>
    </dgm:pt>
    <dgm:pt modelId="{686D7440-BBD5-4FD9-9599-0B876E69C7F8}">
      <dgm:prSet phldrT="[Text]"/>
      <dgm:spPr/>
      <dgm:t>
        <a:bodyPr/>
        <a:lstStyle/>
        <a:p>
          <a:r>
            <a:rPr lang="en-US" dirty="0" smtClean="0"/>
            <a:t>Data exploration</a:t>
          </a:r>
          <a:endParaRPr lang="en-US" dirty="0"/>
        </a:p>
      </dgm:t>
    </dgm:pt>
    <dgm:pt modelId="{5BC537DA-6FE0-4FE9-9FA4-33E69AC85ABD}" type="parTrans" cxnId="{88E80F9A-E72B-4698-81E6-DE29D0B996FF}">
      <dgm:prSet/>
      <dgm:spPr/>
      <dgm:t>
        <a:bodyPr/>
        <a:lstStyle/>
        <a:p>
          <a:endParaRPr lang="en-US"/>
        </a:p>
      </dgm:t>
    </dgm:pt>
    <dgm:pt modelId="{A75EA2C9-D647-4620-AC0A-B7E7551B7055}" type="sibTrans" cxnId="{88E80F9A-E72B-4698-81E6-DE29D0B996FF}">
      <dgm:prSet/>
      <dgm:spPr/>
      <dgm:t>
        <a:bodyPr/>
        <a:lstStyle/>
        <a:p>
          <a:endParaRPr lang="en-US"/>
        </a:p>
      </dgm:t>
    </dgm:pt>
    <dgm:pt modelId="{415FA8A8-D047-4AF9-9679-C5163093D144}">
      <dgm:prSet phldrT="[Text]" custT="1"/>
      <dgm:spPr/>
      <dgm:t>
        <a:bodyPr/>
        <a:lstStyle/>
        <a:p>
          <a:r>
            <a:rPr lang="en-US" sz="1000" dirty="0" smtClean="0"/>
            <a:t>- The City of Melbourne website provides a preview of each data set. </a:t>
          </a:r>
          <a:endParaRPr lang="en-US" sz="1000" dirty="0"/>
        </a:p>
      </dgm:t>
    </dgm:pt>
    <dgm:pt modelId="{2616F785-0DE2-465C-92EF-51FD28E78D3F}" type="parTrans" cxnId="{7300E73C-C20D-41E9-83C3-DAAA9A3A4662}">
      <dgm:prSet/>
      <dgm:spPr/>
      <dgm:t>
        <a:bodyPr/>
        <a:lstStyle/>
        <a:p>
          <a:endParaRPr lang="en-US"/>
        </a:p>
      </dgm:t>
    </dgm:pt>
    <dgm:pt modelId="{310B7CC1-31BC-4563-B673-A10DC9411386}" type="sibTrans" cxnId="{7300E73C-C20D-41E9-83C3-DAAA9A3A4662}">
      <dgm:prSet/>
      <dgm:spPr/>
      <dgm:t>
        <a:bodyPr/>
        <a:lstStyle/>
        <a:p>
          <a:endParaRPr lang="en-US"/>
        </a:p>
      </dgm:t>
    </dgm:pt>
    <dgm:pt modelId="{BA5E316C-04A7-4A3F-A227-3F702EE72033}">
      <dgm:prSet phldrT="[Text]"/>
      <dgm:spPr/>
      <dgm:t>
        <a:bodyPr/>
        <a:lstStyle/>
        <a:p>
          <a:r>
            <a:rPr lang="en-US" dirty="0" smtClean="0"/>
            <a:t>Perform </a:t>
          </a:r>
          <a:r>
            <a:rPr lang="en-US" dirty="0" smtClean="0"/>
            <a:t>analysis and drawing conclusions</a:t>
          </a:r>
          <a:endParaRPr lang="en-US" dirty="0"/>
        </a:p>
      </dgm:t>
    </dgm:pt>
    <dgm:pt modelId="{C4B139CC-7B49-4598-ABBF-3DB97DFEF599}" type="parTrans" cxnId="{C7462E25-C410-49C8-9206-8B735F99E54B}">
      <dgm:prSet/>
      <dgm:spPr/>
      <dgm:t>
        <a:bodyPr/>
        <a:lstStyle/>
        <a:p>
          <a:endParaRPr lang="en-US"/>
        </a:p>
      </dgm:t>
    </dgm:pt>
    <dgm:pt modelId="{7FC3815B-2BF4-4B62-A53C-F5F6C26CB905}" type="sibTrans" cxnId="{C7462E25-C410-49C8-9206-8B735F99E54B}">
      <dgm:prSet/>
      <dgm:spPr/>
      <dgm:t>
        <a:bodyPr/>
        <a:lstStyle/>
        <a:p>
          <a:endParaRPr lang="en-US"/>
        </a:p>
      </dgm:t>
    </dgm:pt>
    <dgm:pt modelId="{303BF7C8-8971-4137-9748-0B1A89DD3E07}">
      <dgm:prSet phldrT="[Text]" custT="1"/>
      <dgm:spPr/>
      <dgm:t>
        <a:bodyPr/>
        <a:lstStyle/>
        <a:p>
          <a:r>
            <a:rPr lang="en-US" sz="1000" dirty="0" smtClean="0"/>
            <a:t>On each of the following pages, we set out our approach to data analysis and the conclusions drawn from the analysis.</a:t>
          </a:r>
          <a:endParaRPr lang="en-US" sz="1000" dirty="0"/>
        </a:p>
      </dgm:t>
    </dgm:pt>
    <dgm:pt modelId="{C14665D8-82D7-412E-AB53-0BFCC77A1A8A}" type="parTrans" cxnId="{F42DA57B-A598-4FFA-8FFD-3A4221E2E0D9}">
      <dgm:prSet/>
      <dgm:spPr/>
      <dgm:t>
        <a:bodyPr/>
        <a:lstStyle/>
        <a:p>
          <a:endParaRPr lang="en-US"/>
        </a:p>
      </dgm:t>
    </dgm:pt>
    <dgm:pt modelId="{DCB6E321-A40D-483B-903D-EAACAB60BA2C}" type="sibTrans" cxnId="{F42DA57B-A598-4FFA-8FFD-3A4221E2E0D9}">
      <dgm:prSet/>
      <dgm:spPr/>
      <dgm:t>
        <a:bodyPr/>
        <a:lstStyle/>
        <a:p>
          <a:endParaRPr lang="en-US"/>
        </a:p>
      </dgm:t>
    </dgm:pt>
    <dgm:pt modelId="{ECDD6F4D-34C6-47C0-AEBD-D762A4A054AD}">
      <dgm:prSet phldrT="[Text]" custT="1"/>
      <dgm:spPr/>
      <dgm:t>
        <a:bodyPr/>
        <a:lstStyle/>
        <a:p>
          <a:r>
            <a:rPr lang="en-US" sz="1000" dirty="0" smtClean="0"/>
            <a:t>- One measure that was identified early was foot traffic data via in-ground sensors at key locations around City of Melbourne.</a:t>
          </a:r>
          <a:endParaRPr lang="en-US" sz="1000" dirty="0"/>
        </a:p>
      </dgm:t>
    </dgm:pt>
    <dgm:pt modelId="{750C0A79-81B4-450C-BAD6-1F1444AAE7FC}" type="parTrans" cxnId="{1A2E1B31-F142-4EEC-8B3D-15F3A542D103}">
      <dgm:prSet/>
      <dgm:spPr/>
      <dgm:t>
        <a:bodyPr/>
        <a:lstStyle/>
        <a:p>
          <a:endParaRPr lang="en-US"/>
        </a:p>
      </dgm:t>
    </dgm:pt>
    <dgm:pt modelId="{1CB4BE19-24BD-425D-9BBA-8683823097F0}" type="sibTrans" cxnId="{1A2E1B31-F142-4EEC-8B3D-15F3A542D103}">
      <dgm:prSet/>
      <dgm:spPr/>
      <dgm:t>
        <a:bodyPr/>
        <a:lstStyle/>
        <a:p>
          <a:endParaRPr lang="en-US"/>
        </a:p>
      </dgm:t>
    </dgm:pt>
    <dgm:pt modelId="{4AF22E46-91E4-40DE-8FBB-455B95A1C3BE}">
      <dgm:prSet phldrT="[Text]" custT="1"/>
      <dgm:spPr/>
      <dgm:t>
        <a:bodyPr/>
        <a:lstStyle/>
        <a:p>
          <a:r>
            <a:rPr lang="en-US" sz="1000" dirty="0" smtClean="0"/>
            <a:t>- Another measure was the volume of rubbish being removed from the municipality.</a:t>
          </a:r>
          <a:endParaRPr lang="en-US" sz="1000" dirty="0"/>
        </a:p>
      </dgm:t>
    </dgm:pt>
    <dgm:pt modelId="{0DD2AFDC-F674-4814-BC4C-6BA0E2CF8D29}" type="parTrans" cxnId="{90CBEC33-B8D7-4813-AA7E-025B8ED7CEFA}">
      <dgm:prSet/>
      <dgm:spPr/>
      <dgm:t>
        <a:bodyPr/>
        <a:lstStyle/>
        <a:p>
          <a:endParaRPr lang="en-US"/>
        </a:p>
      </dgm:t>
    </dgm:pt>
    <dgm:pt modelId="{77649EDF-E51A-480C-B81A-0AB76686F675}" type="sibTrans" cxnId="{90CBEC33-B8D7-4813-AA7E-025B8ED7CEFA}">
      <dgm:prSet/>
      <dgm:spPr/>
      <dgm:t>
        <a:bodyPr/>
        <a:lstStyle/>
        <a:p>
          <a:endParaRPr lang="en-US"/>
        </a:p>
      </dgm:t>
    </dgm:pt>
    <dgm:pt modelId="{36074C08-2F0F-41A3-A13F-871185417150}">
      <dgm:prSet phldrT="[Text]" custT="1"/>
      <dgm:spPr/>
      <dgm:t>
        <a:bodyPr/>
        <a:lstStyle/>
        <a:p>
          <a:r>
            <a:rPr lang="en-US" sz="1000" dirty="0" smtClean="0"/>
            <a:t>- A third data set was considered using parking sensor data.</a:t>
          </a:r>
          <a:endParaRPr lang="en-US" sz="1000" dirty="0"/>
        </a:p>
      </dgm:t>
    </dgm:pt>
    <dgm:pt modelId="{FFAD9388-C1D3-4D38-885D-EF91B8DE607D}" type="parTrans" cxnId="{814D3298-4892-47EA-A276-4EBD2D819A70}">
      <dgm:prSet/>
      <dgm:spPr/>
      <dgm:t>
        <a:bodyPr/>
        <a:lstStyle/>
        <a:p>
          <a:endParaRPr lang="en-US"/>
        </a:p>
      </dgm:t>
    </dgm:pt>
    <dgm:pt modelId="{EBF16053-9EBD-4CB9-A81E-E1F913EB5150}" type="sibTrans" cxnId="{814D3298-4892-47EA-A276-4EBD2D819A70}">
      <dgm:prSet/>
      <dgm:spPr/>
      <dgm:t>
        <a:bodyPr/>
        <a:lstStyle/>
        <a:p>
          <a:endParaRPr lang="en-US"/>
        </a:p>
      </dgm:t>
    </dgm:pt>
    <dgm:pt modelId="{0071407C-ED31-40D3-B7E1-026A287DC344}">
      <dgm:prSet phldrT="[Text]" custT="1"/>
      <dgm:spPr/>
      <dgm:t>
        <a:bodyPr/>
        <a:lstStyle/>
        <a:p>
          <a:r>
            <a:rPr lang="en-US" sz="1000" dirty="0" smtClean="0"/>
            <a:t>- Once decided, the dataset was collected via an API call.</a:t>
          </a:r>
          <a:endParaRPr lang="en-US" sz="1000" dirty="0"/>
        </a:p>
      </dgm:t>
    </dgm:pt>
    <dgm:pt modelId="{91123877-A560-4D7E-B247-3EE9646F24D3}" type="parTrans" cxnId="{7185E94B-8513-4E4E-BA76-1F0C319736A4}">
      <dgm:prSet/>
      <dgm:spPr/>
      <dgm:t>
        <a:bodyPr/>
        <a:lstStyle/>
        <a:p>
          <a:endParaRPr lang="en-US"/>
        </a:p>
      </dgm:t>
    </dgm:pt>
    <dgm:pt modelId="{E12A2A10-061B-44FB-8A9A-C03DC4F09E20}" type="sibTrans" cxnId="{7185E94B-8513-4E4E-BA76-1F0C319736A4}">
      <dgm:prSet/>
      <dgm:spPr/>
      <dgm:t>
        <a:bodyPr/>
        <a:lstStyle/>
        <a:p>
          <a:endParaRPr lang="en-US"/>
        </a:p>
      </dgm:t>
    </dgm:pt>
    <dgm:pt modelId="{F127E494-B179-493F-A384-7B3F901C28BC}">
      <dgm:prSet phldrT="[Text]" custT="1"/>
      <dgm:spPr/>
      <dgm:t>
        <a:bodyPr/>
        <a:lstStyle/>
        <a:p>
          <a:r>
            <a:rPr lang="en-US" sz="1000" dirty="0" smtClean="0"/>
            <a:t>- We explored the various data sets available in detail to determine how they can be linked.</a:t>
          </a:r>
          <a:endParaRPr lang="en-US" sz="1000" dirty="0"/>
        </a:p>
      </dgm:t>
    </dgm:pt>
    <dgm:pt modelId="{9DE29EE8-0BDD-4601-A69B-B1272DEC7610}" type="parTrans" cxnId="{E6D771D1-B1B3-4D32-A774-7ECFC23C17AA}">
      <dgm:prSet/>
      <dgm:spPr/>
      <dgm:t>
        <a:bodyPr/>
        <a:lstStyle/>
        <a:p>
          <a:endParaRPr lang="en-US"/>
        </a:p>
      </dgm:t>
    </dgm:pt>
    <dgm:pt modelId="{28BF1239-3B49-42BA-BEEE-3DE59B7782E3}" type="sibTrans" cxnId="{E6D771D1-B1B3-4D32-A774-7ECFC23C17AA}">
      <dgm:prSet/>
      <dgm:spPr/>
      <dgm:t>
        <a:bodyPr/>
        <a:lstStyle/>
        <a:p>
          <a:endParaRPr lang="en-US"/>
        </a:p>
      </dgm:t>
    </dgm:pt>
    <dgm:pt modelId="{A7677CEA-F4A5-4E3B-8985-44755A8FC891}">
      <dgm:prSet phldrT="[Text]" custT="1"/>
      <dgm:spPr/>
      <dgm:t>
        <a:bodyPr/>
        <a:lstStyle/>
        <a:p>
          <a:r>
            <a:rPr lang="en-US" sz="1000" dirty="0" smtClean="0"/>
            <a:t>- In reviewing the data sets available, we decided that foot traffic was most likely to provide us with the insight we were seeking, i.e. a reduction of people in Melbourne CBD. </a:t>
          </a:r>
          <a:endParaRPr lang="en-US" sz="1000" dirty="0"/>
        </a:p>
      </dgm:t>
    </dgm:pt>
    <dgm:pt modelId="{995BC035-D65D-48AF-841B-91828D571098}" type="parTrans" cxnId="{6CF7A038-31E5-4EF7-94D7-CDFF5A6349B7}">
      <dgm:prSet/>
      <dgm:spPr/>
      <dgm:t>
        <a:bodyPr/>
        <a:lstStyle/>
        <a:p>
          <a:endParaRPr lang="en-US"/>
        </a:p>
      </dgm:t>
    </dgm:pt>
    <dgm:pt modelId="{CD8C4DA7-50D8-49A4-A7A6-B1513392BD19}" type="sibTrans" cxnId="{6CF7A038-31E5-4EF7-94D7-CDFF5A6349B7}">
      <dgm:prSet/>
      <dgm:spPr/>
      <dgm:t>
        <a:bodyPr/>
        <a:lstStyle/>
        <a:p>
          <a:endParaRPr lang="en-US"/>
        </a:p>
      </dgm:t>
    </dgm:pt>
    <dgm:pt modelId="{1C2577B0-EC21-42C8-99FE-62C83F594D84}">
      <dgm:prSet custT="1"/>
      <dgm:spPr/>
      <dgm:t>
        <a:bodyPr/>
        <a:lstStyle/>
        <a:p>
          <a:r>
            <a:rPr lang="en-US" sz="1000" dirty="0" smtClean="0"/>
            <a:t>- Parking sensor data would provide us with some insights but as public transport into Melbourne CBD is still popular, it was a secondary preference.</a:t>
          </a:r>
          <a:endParaRPr lang="en-US" sz="1000" dirty="0"/>
        </a:p>
      </dgm:t>
    </dgm:pt>
    <dgm:pt modelId="{62F713C2-F19D-42B5-B941-4480826F58DB}" type="parTrans" cxnId="{810AEA38-B909-4A88-A8AA-B988D22C3B0B}">
      <dgm:prSet/>
      <dgm:spPr/>
      <dgm:t>
        <a:bodyPr/>
        <a:lstStyle/>
        <a:p>
          <a:endParaRPr lang="en-US"/>
        </a:p>
      </dgm:t>
    </dgm:pt>
    <dgm:pt modelId="{9CE92225-899D-4C7C-8D35-FD667E6192D6}" type="sibTrans" cxnId="{810AEA38-B909-4A88-A8AA-B988D22C3B0B}">
      <dgm:prSet/>
      <dgm:spPr/>
      <dgm:t>
        <a:bodyPr/>
        <a:lstStyle/>
        <a:p>
          <a:endParaRPr lang="en-US"/>
        </a:p>
      </dgm:t>
    </dgm:pt>
    <dgm:pt modelId="{CB4FAADB-0DD0-405D-BBF6-C88BF144121E}">
      <dgm:prSet custT="1"/>
      <dgm:spPr/>
      <dgm:t>
        <a:bodyPr/>
        <a:lstStyle/>
        <a:p>
          <a:r>
            <a:rPr lang="en-US" sz="1000" dirty="0" smtClean="0"/>
            <a:t>- Similarly, we considered the rubbish collection data, and arrived at the same conclusion.</a:t>
          </a:r>
          <a:endParaRPr lang="en-US" sz="1000" dirty="0"/>
        </a:p>
      </dgm:t>
    </dgm:pt>
    <dgm:pt modelId="{DEED4F8A-5015-4161-9177-3ED67F77A77B}" type="parTrans" cxnId="{960AC7BF-15CD-4F8C-9324-CD966EEEE673}">
      <dgm:prSet/>
      <dgm:spPr/>
      <dgm:t>
        <a:bodyPr/>
        <a:lstStyle/>
        <a:p>
          <a:endParaRPr lang="en-US"/>
        </a:p>
      </dgm:t>
    </dgm:pt>
    <dgm:pt modelId="{C5177894-B5CE-4CC6-8F67-0BD9D1EDEE29}" type="sibTrans" cxnId="{960AC7BF-15CD-4F8C-9324-CD966EEEE673}">
      <dgm:prSet/>
      <dgm:spPr/>
      <dgm:t>
        <a:bodyPr/>
        <a:lstStyle/>
        <a:p>
          <a:endParaRPr lang="en-US"/>
        </a:p>
      </dgm:t>
    </dgm:pt>
    <dgm:pt modelId="{CDB95D77-B3BC-4EF6-8BE0-5023B10AA413}">
      <dgm:prSet phldrT="[Text]" custT="1"/>
      <dgm:spPr/>
      <dgm:t>
        <a:bodyPr/>
        <a:lstStyle/>
        <a:p>
          <a:r>
            <a:rPr lang="en-US" sz="1000" dirty="0" smtClean="0"/>
            <a:t>- It was then saved to a CSV file for further analysis.</a:t>
          </a:r>
          <a:endParaRPr lang="en-US" sz="1000" dirty="0"/>
        </a:p>
      </dgm:t>
    </dgm:pt>
    <dgm:pt modelId="{0520D2F0-B713-430A-A9AB-5AC64E511B0C}" type="parTrans" cxnId="{00DF6B9E-81A4-452D-9FE5-EECE4608A8CF}">
      <dgm:prSet/>
      <dgm:spPr/>
      <dgm:t>
        <a:bodyPr/>
        <a:lstStyle/>
        <a:p>
          <a:endParaRPr lang="en-US"/>
        </a:p>
      </dgm:t>
    </dgm:pt>
    <dgm:pt modelId="{CA1A2272-155B-4A8F-95EF-D10079DDC421}" type="sibTrans" cxnId="{00DF6B9E-81A4-452D-9FE5-EECE4608A8CF}">
      <dgm:prSet/>
      <dgm:spPr/>
      <dgm:t>
        <a:bodyPr/>
        <a:lstStyle/>
        <a:p>
          <a:endParaRPr lang="en-US"/>
        </a:p>
      </dgm:t>
    </dgm:pt>
    <dgm:pt modelId="{304B8A72-C8A2-46F3-BA60-CDCBED55C94A}">
      <dgm:prSet phldrT="[Text]" custT="1"/>
      <dgm:spPr/>
      <dgm:t>
        <a:bodyPr/>
        <a:lstStyle/>
        <a:p>
          <a:r>
            <a:rPr lang="en-US" sz="1000" dirty="0" smtClean="0"/>
            <a:t>- We prepared two data sets; one for 2019 and one for 2020. </a:t>
          </a:r>
          <a:endParaRPr lang="en-US" sz="1000" dirty="0"/>
        </a:p>
      </dgm:t>
    </dgm:pt>
    <dgm:pt modelId="{6A710285-8C09-40F0-B66E-6BAF939D4F4E}" type="parTrans" cxnId="{D9DD292C-D582-45AD-910A-89ED732B49EB}">
      <dgm:prSet/>
      <dgm:spPr/>
      <dgm:t>
        <a:bodyPr/>
        <a:lstStyle/>
        <a:p>
          <a:endParaRPr lang="en-US"/>
        </a:p>
      </dgm:t>
    </dgm:pt>
    <dgm:pt modelId="{F2015999-CB63-476D-AFD7-67284AB08069}" type="sibTrans" cxnId="{D9DD292C-D582-45AD-910A-89ED732B49EB}">
      <dgm:prSet/>
      <dgm:spPr/>
      <dgm:t>
        <a:bodyPr/>
        <a:lstStyle/>
        <a:p>
          <a:endParaRPr lang="en-US"/>
        </a:p>
      </dgm:t>
    </dgm:pt>
    <dgm:pt modelId="{F9859B45-C66D-48D9-9426-1810CEB6EBEB}">
      <dgm:prSet phldrT="[Text]" custT="1"/>
      <dgm:spPr/>
      <dgm:t>
        <a:bodyPr/>
        <a:lstStyle/>
        <a:p>
          <a:r>
            <a:rPr lang="en-US" sz="1000" dirty="0" smtClean="0"/>
            <a:t>- To further refine our data sets, we identified the month of May as the comparison period. As lock down occurred at the end of March and Easter holidays occurred in April, we thought May was a month where the least interruption occurred. </a:t>
          </a:r>
          <a:endParaRPr lang="en-US" sz="1000" dirty="0"/>
        </a:p>
      </dgm:t>
    </dgm:pt>
    <dgm:pt modelId="{EEA37A3D-881C-4151-908D-B09CEF530706}" type="parTrans" cxnId="{6C2F4180-821A-4DC2-AF29-FB6652D8610B}">
      <dgm:prSet/>
      <dgm:spPr/>
      <dgm:t>
        <a:bodyPr/>
        <a:lstStyle/>
        <a:p>
          <a:endParaRPr lang="en-US"/>
        </a:p>
      </dgm:t>
    </dgm:pt>
    <dgm:pt modelId="{A7135FAA-9AEB-4421-BF88-751F29C39CF4}" type="sibTrans" cxnId="{6C2F4180-821A-4DC2-AF29-FB6652D8610B}">
      <dgm:prSet/>
      <dgm:spPr/>
      <dgm:t>
        <a:bodyPr/>
        <a:lstStyle/>
        <a:p>
          <a:endParaRPr lang="en-US"/>
        </a:p>
      </dgm:t>
    </dgm:pt>
    <dgm:pt modelId="{C2F77176-658C-4A74-8D89-4C87681BE391}">
      <dgm:prSet phldrT="[Text]" custT="1"/>
      <dgm:spPr/>
      <dgm:t>
        <a:bodyPr/>
        <a:lstStyle/>
        <a:p>
          <a:r>
            <a:rPr lang="en-US" sz="1000" dirty="0" smtClean="0"/>
            <a:t>- An additional refinement was made to the datasets to identify sensors which contained data for both May 2019 and May 2020. This is due to a number of new sensors being installed during the 12 month period.</a:t>
          </a:r>
          <a:endParaRPr lang="en-US" sz="1000" dirty="0"/>
        </a:p>
      </dgm:t>
    </dgm:pt>
    <dgm:pt modelId="{EAB41329-E96E-459B-953C-B57ACEF347E0}" type="parTrans" cxnId="{F8656ECD-834F-4264-8073-530AFA887D60}">
      <dgm:prSet/>
      <dgm:spPr/>
      <dgm:t>
        <a:bodyPr/>
        <a:lstStyle/>
        <a:p>
          <a:endParaRPr lang="en-US"/>
        </a:p>
      </dgm:t>
    </dgm:pt>
    <dgm:pt modelId="{DC7E6714-2554-43A2-81C3-300E68B376C2}" type="sibTrans" cxnId="{F8656ECD-834F-4264-8073-530AFA887D60}">
      <dgm:prSet/>
      <dgm:spPr/>
      <dgm:t>
        <a:bodyPr/>
        <a:lstStyle/>
        <a:p>
          <a:endParaRPr lang="en-US"/>
        </a:p>
      </dgm:t>
    </dgm:pt>
    <dgm:pt modelId="{04FAF184-88BD-4900-97A6-229B4AD0DBAE}" type="pres">
      <dgm:prSet presAssocID="{91636330-472A-479B-81C4-DEA231485DBF}" presName="Name0" presStyleCnt="0">
        <dgm:presLayoutVars>
          <dgm:chMax val="7"/>
          <dgm:chPref val="7"/>
          <dgm:dir/>
          <dgm:animOne val="branch"/>
          <dgm:animLvl val="lvl"/>
        </dgm:presLayoutVars>
      </dgm:prSet>
      <dgm:spPr/>
      <dgm:t>
        <a:bodyPr/>
        <a:lstStyle/>
        <a:p>
          <a:endParaRPr lang="en-US"/>
        </a:p>
      </dgm:t>
    </dgm:pt>
    <dgm:pt modelId="{696E7DBD-C73E-4423-B5A1-B1F765E92FC1}" type="pres">
      <dgm:prSet presAssocID="{0D3CD4C3-6B3D-4FF6-AD4E-C3D817FF69A6}" presName="ParentComposite" presStyleCnt="0"/>
      <dgm:spPr/>
      <dgm:t>
        <a:bodyPr/>
        <a:lstStyle/>
        <a:p>
          <a:endParaRPr lang="en-US"/>
        </a:p>
      </dgm:t>
    </dgm:pt>
    <dgm:pt modelId="{42E09AA4-377C-4F09-85F7-E9D3F829EF29}" type="pres">
      <dgm:prSet presAssocID="{0D3CD4C3-6B3D-4FF6-AD4E-C3D817FF69A6}" presName="Chord" presStyleLbl="bgShp" presStyleIdx="0" presStyleCnt="4"/>
      <dgm:spPr/>
      <dgm:t>
        <a:bodyPr/>
        <a:lstStyle/>
        <a:p>
          <a:endParaRPr lang="en-US"/>
        </a:p>
      </dgm:t>
    </dgm:pt>
    <dgm:pt modelId="{D303B95C-88AE-4517-AF71-8A92F737DD8A}" type="pres">
      <dgm:prSet presAssocID="{0D3CD4C3-6B3D-4FF6-AD4E-C3D817FF69A6}" presName="Pie" presStyleLbl="alignNode1" presStyleIdx="0" presStyleCnt="4"/>
      <dgm:spPr/>
      <dgm:t>
        <a:bodyPr/>
        <a:lstStyle/>
        <a:p>
          <a:endParaRPr lang="en-US"/>
        </a:p>
      </dgm:t>
    </dgm:pt>
    <dgm:pt modelId="{1B0A1F1F-748A-4B5F-B233-6DB51CD3E96D}" type="pres">
      <dgm:prSet presAssocID="{0D3CD4C3-6B3D-4FF6-AD4E-C3D817FF69A6}" presName="Parent" presStyleLbl="revTx" presStyleIdx="0" presStyleCnt="8">
        <dgm:presLayoutVars>
          <dgm:chMax val="1"/>
          <dgm:chPref val="1"/>
          <dgm:bulletEnabled val="1"/>
        </dgm:presLayoutVars>
      </dgm:prSet>
      <dgm:spPr/>
      <dgm:t>
        <a:bodyPr/>
        <a:lstStyle/>
        <a:p>
          <a:endParaRPr lang="en-US"/>
        </a:p>
      </dgm:t>
    </dgm:pt>
    <dgm:pt modelId="{504A3C0A-BDF1-41E6-80DD-8B9CBE08263C}" type="pres">
      <dgm:prSet presAssocID="{EBBB21A5-AD65-4672-8671-CBDA7EFE2D01}" presName="negSibTrans" presStyleCnt="0"/>
      <dgm:spPr/>
      <dgm:t>
        <a:bodyPr/>
        <a:lstStyle/>
        <a:p>
          <a:endParaRPr lang="en-US"/>
        </a:p>
      </dgm:t>
    </dgm:pt>
    <dgm:pt modelId="{5F29CBB7-E1C8-476C-9EE8-870FD704F6B5}" type="pres">
      <dgm:prSet presAssocID="{0D3CD4C3-6B3D-4FF6-AD4E-C3D817FF69A6}" presName="composite" presStyleCnt="0"/>
      <dgm:spPr/>
      <dgm:t>
        <a:bodyPr/>
        <a:lstStyle/>
        <a:p>
          <a:endParaRPr lang="en-US"/>
        </a:p>
      </dgm:t>
    </dgm:pt>
    <dgm:pt modelId="{4323B321-FC44-4E6A-AB0C-12C371AAF167}" type="pres">
      <dgm:prSet presAssocID="{0D3CD4C3-6B3D-4FF6-AD4E-C3D817FF69A6}" presName="Child" presStyleLbl="revTx" presStyleIdx="1" presStyleCnt="8">
        <dgm:presLayoutVars>
          <dgm:chMax val="0"/>
          <dgm:chPref val="0"/>
          <dgm:bulletEnabled val="1"/>
        </dgm:presLayoutVars>
      </dgm:prSet>
      <dgm:spPr/>
      <dgm:t>
        <a:bodyPr/>
        <a:lstStyle/>
        <a:p>
          <a:endParaRPr lang="en-US"/>
        </a:p>
      </dgm:t>
    </dgm:pt>
    <dgm:pt modelId="{D5197A6A-4547-44A8-8624-0AF4BC340AA1}" type="pres">
      <dgm:prSet presAssocID="{023F7EFC-77DD-452F-B3F6-3CD60DB48D69}" presName="sibTrans" presStyleCnt="0"/>
      <dgm:spPr/>
      <dgm:t>
        <a:bodyPr/>
        <a:lstStyle/>
        <a:p>
          <a:endParaRPr lang="en-US"/>
        </a:p>
      </dgm:t>
    </dgm:pt>
    <dgm:pt modelId="{DCF4466B-BB71-43F3-9E4A-5BA4FB6303BC}" type="pres">
      <dgm:prSet presAssocID="{686D7440-BBD5-4FD9-9599-0B876E69C7F8}" presName="ParentComposite" presStyleCnt="0"/>
      <dgm:spPr/>
      <dgm:t>
        <a:bodyPr/>
        <a:lstStyle/>
        <a:p>
          <a:endParaRPr lang="en-US"/>
        </a:p>
      </dgm:t>
    </dgm:pt>
    <dgm:pt modelId="{3D47FDD2-40C8-4F6E-9F75-6CFE3B0EA0A7}" type="pres">
      <dgm:prSet presAssocID="{686D7440-BBD5-4FD9-9599-0B876E69C7F8}" presName="Chord" presStyleLbl="bgShp" presStyleIdx="1" presStyleCnt="4"/>
      <dgm:spPr/>
      <dgm:t>
        <a:bodyPr/>
        <a:lstStyle/>
        <a:p>
          <a:endParaRPr lang="en-US"/>
        </a:p>
      </dgm:t>
    </dgm:pt>
    <dgm:pt modelId="{B904B7AA-5899-4454-AEC2-1E08CF5A0BEE}" type="pres">
      <dgm:prSet presAssocID="{686D7440-BBD5-4FD9-9599-0B876E69C7F8}" presName="Pie" presStyleLbl="alignNode1" presStyleIdx="1" presStyleCnt="4"/>
      <dgm:spPr/>
      <dgm:t>
        <a:bodyPr/>
        <a:lstStyle/>
        <a:p>
          <a:endParaRPr lang="en-US"/>
        </a:p>
      </dgm:t>
    </dgm:pt>
    <dgm:pt modelId="{DE4D8866-4F35-432D-9FD4-C92227BA845C}" type="pres">
      <dgm:prSet presAssocID="{686D7440-BBD5-4FD9-9599-0B876E69C7F8}" presName="Parent" presStyleLbl="revTx" presStyleIdx="2" presStyleCnt="8">
        <dgm:presLayoutVars>
          <dgm:chMax val="1"/>
          <dgm:chPref val="1"/>
          <dgm:bulletEnabled val="1"/>
        </dgm:presLayoutVars>
      </dgm:prSet>
      <dgm:spPr/>
      <dgm:t>
        <a:bodyPr/>
        <a:lstStyle/>
        <a:p>
          <a:endParaRPr lang="en-US"/>
        </a:p>
      </dgm:t>
    </dgm:pt>
    <dgm:pt modelId="{BEC85381-53A6-43DA-BF44-12377D21E95C}" type="pres">
      <dgm:prSet presAssocID="{310B7CC1-31BC-4563-B673-A10DC9411386}" presName="negSibTrans" presStyleCnt="0"/>
      <dgm:spPr/>
      <dgm:t>
        <a:bodyPr/>
        <a:lstStyle/>
        <a:p>
          <a:endParaRPr lang="en-US"/>
        </a:p>
      </dgm:t>
    </dgm:pt>
    <dgm:pt modelId="{133849DC-3EC3-4A68-A06B-978334ECD325}" type="pres">
      <dgm:prSet presAssocID="{686D7440-BBD5-4FD9-9599-0B876E69C7F8}" presName="composite" presStyleCnt="0"/>
      <dgm:spPr/>
      <dgm:t>
        <a:bodyPr/>
        <a:lstStyle/>
        <a:p>
          <a:endParaRPr lang="en-US"/>
        </a:p>
      </dgm:t>
    </dgm:pt>
    <dgm:pt modelId="{F4490C43-E006-4029-9507-54120CBD4443}" type="pres">
      <dgm:prSet presAssocID="{686D7440-BBD5-4FD9-9599-0B876E69C7F8}" presName="Child" presStyleLbl="revTx" presStyleIdx="3" presStyleCnt="8">
        <dgm:presLayoutVars>
          <dgm:chMax val="0"/>
          <dgm:chPref val="0"/>
          <dgm:bulletEnabled val="1"/>
        </dgm:presLayoutVars>
      </dgm:prSet>
      <dgm:spPr/>
      <dgm:t>
        <a:bodyPr/>
        <a:lstStyle/>
        <a:p>
          <a:endParaRPr lang="en-US"/>
        </a:p>
      </dgm:t>
    </dgm:pt>
    <dgm:pt modelId="{327E8F79-E776-4549-A83C-B9F7942133D3}" type="pres">
      <dgm:prSet presAssocID="{A75EA2C9-D647-4620-AC0A-B7E7551B7055}" presName="sibTrans" presStyleCnt="0"/>
      <dgm:spPr/>
      <dgm:t>
        <a:bodyPr/>
        <a:lstStyle/>
        <a:p>
          <a:endParaRPr lang="en-US"/>
        </a:p>
      </dgm:t>
    </dgm:pt>
    <dgm:pt modelId="{5EB54A2B-5CE0-4F02-9289-22B97713A3CC}" type="pres">
      <dgm:prSet presAssocID="{586784C3-578F-4167-94FF-832FCD657C41}" presName="ParentComposite" presStyleCnt="0"/>
      <dgm:spPr/>
      <dgm:t>
        <a:bodyPr/>
        <a:lstStyle/>
        <a:p>
          <a:endParaRPr lang="en-US"/>
        </a:p>
      </dgm:t>
    </dgm:pt>
    <dgm:pt modelId="{68F9D6AA-A897-4E7E-B683-9FA8CFA84D34}" type="pres">
      <dgm:prSet presAssocID="{586784C3-578F-4167-94FF-832FCD657C41}" presName="Chord" presStyleLbl="bgShp" presStyleIdx="2" presStyleCnt="4"/>
      <dgm:spPr/>
      <dgm:t>
        <a:bodyPr/>
        <a:lstStyle/>
        <a:p>
          <a:endParaRPr lang="en-US"/>
        </a:p>
      </dgm:t>
    </dgm:pt>
    <dgm:pt modelId="{8E8620AC-728E-472C-92C0-BACC34AC0FB6}" type="pres">
      <dgm:prSet presAssocID="{586784C3-578F-4167-94FF-832FCD657C41}" presName="Pie" presStyleLbl="alignNode1" presStyleIdx="2" presStyleCnt="4"/>
      <dgm:spPr/>
      <dgm:t>
        <a:bodyPr/>
        <a:lstStyle/>
        <a:p>
          <a:endParaRPr lang="en-US"/>
        </a:p>
      </dgm:t>
    </dgm:pt>
    <dgm:pt modelId="{F490FE52-C530-4A56-8553-763D463F5178}" type="pres">
      <dgm:prSet presAssocID="{586784C3-578F-4167-94FF-832FCD657C41}" presName="Parent" presStyleLbl="revTx" presStyleIdx="4" presStyleCnt="8">
        <dgm:presLayoutVars>
          <dgm:chMax val="1"/>
          <dgm:chPref val="1"/>
          <dgm:bulletEnabled val="1"/>
        </dgm:presLayoutVars>
      </dgm:prSet>
      <dgm:spPr/>
      <dgm:t>
        <a:bodyPr/>
        <a:lstStyle/>
        <a:p>
          <a:endParaRPr lang="en-US"/>
        </a:p>
      </dgm:t>
    </dgm:pt>
    <dgm:pt modelId="{F661985E-54BC-4526-8F74-DF5A31C338CF}" type="pres">
      <dgm:prSet presAssocID="{E12A2A10-061B-44FB-8A9A-C03DC4F09E20}" presName="negSibTrans" presStyleCnt="0"/>
      <dgm:spPr/>
      <dgm:t>
        <a:bodyPr/>
        <a:lstStyle/>
        <a:p>
          <a:endParaRPr lang="en-US"/>
        </a:p>
      </dgm:t>
    </dgm:pt>
    <dgm:pt modelId="{26A9AF4D-44EF-41D0-8BCA-1B185966E88E}" type="pres">
      <dgm:prSet presAssocID="{586784C3-578F-4167-94FF-832FCD657C41}" presName="composite" presStyleCnt="0"/>
      <dgm:spPr/>
      <dgm:t>
        <a:bodyPr/>
        <a:lstStyle/>
        <a:p>
          <a:endParaRPr lang="en-US"/>
        </a:p>
      </dgm:t>
    </dgm:pt>
    <dgm:pt modelId="{D9FAB48B-B5ED-45ED-BB4D-54F1D52B5886}" type="pres">
      <dgm:prSet presAssocID="{586784C3-578F-4167-94FF-832FCD657C41}" presName="Child" presStyleLbl="revTx" presStyleIdx="5" presStyleCnt="8">
        <dgm:presLayoutVars>
          <dgm:chMax val="0"/>
          <dgm:chPref val="0"/>
          <dgm:bulletEnabled val="1"/>
        </dgm:presLayoutVars>
      </dgm:prSet>
      <dgm:spPr/>
      <dgm:t>
        <a:bodyPr/>
        <a:lstStyle/>
        <a:p>
          <a:endParaRPr lang="en-US"/>
        </a:p>
      </dgm:t>
    </dgm:pt>
    <dgm:pt modelId="{43E90619-8DB5-4CDE-8B43-AEB2135EE0CE}" type="pres">
      <dgm:prSet presAssocID="{9CBD1D2B-B988-4AF9-B3EC-DB5863DDF30A}" presName="sibTrans" presStyleCnt="0"/>
      <dgm:spPr/>
      <dgm:t>
        <a:bodyPr/>
        <a:lstStyle/>
        <a:p>
          <a:endParaRPr lang="en-US"/>
        </a:p>
      </dgm:t>
    </dgm:pt>
    <dgm:pt modelId="{6006DC80-91BA-4D22-A3BC-F0FFEB11D914}" type="pres">
      <dgm:prSet presAssocID="{BA5E316C-04A7-4A3F-A227-3F702EE72033}" presName="ParentComposite" presStyleCnt="0"/>
      <dgm:spPr/>
      <dgm:t>
        <a:bodyPr/>
        <a:lstStyle/>
        <a:p>
          <a:endParaRPr lang="en-US"/>
        </a:p>
      </dgm:t>
    </dgm:pt>
    <dgm:pt modelId="{F6789B4A-819C-476B-8B9D-9815318293E3}" type="pres">
      <dgm:prSet presAssocID="{BA5E316C-04A7-4A3F-A227-3F702EE72033}" presName="Chord" presStyleLbl="bgShp" presStyleIdx="3" presStyleCnt="4"/>
      <dgm:spPr/>
      <dgm:t>
        <a:bodyPr/>
        <a:lstStyle/>
        <a:p>
          <a:endParaRPr lang="en-US"/>
        </a:p>
      </dgm:t>
    </dgm:pt>
    <dgm:pt modelId="{27882DBD-20CA-4131-BA3D-0AFEF8B8D01A}" type="pres">
      <dgm:prSet presAssocID="{BA5E316C-04A7-4A3F-A227-3F702EE72033}" presName="Pie" presStyleLbl="alignNode1" presStyleIdx="3" presStyleCnt="4"/>
      <dgm:spPr/>
      <dgm:t>
        <a:bodyPr/>
        <a:lstStyle/>
        <a:p>
          <a:endParaRPr lang="en-US"/>
        </a:p>
      </dgm:t>
    </dgm:pt>
    <dgm:pt modelId="{D773556A-FE6E-4955-9815-74A5DCF150AA}" type="pres">
      <dgm:prSet presAssocID="{BA5E316C-04A7-4A3F-A227-3F702EE72033}" presName="Parent" presStyleLbl="revTx" presStyleIdx="6" presStyleCnt="8">
        <dgm:presLayoutVars>
          <dgm:chMax val="1"/>
          <dgm:chPref val="1"/>
          <dgm:bulletEnabled val="1"/>
        </dgm:presLayoutVars>
      </dgm:prSet>
      <dgm:spPr/>
      <dgm:t>
        <a:bodyPr/>
        <a:lstStyle/>
        <a:p>
          <a:endParaRPr lang="en-US"/>
        </a:p>
      </dgm:t>
    </dgm:pt>
    <dgm:pt modelId="{D48E4666-0366-4F14-96D2-C792E5ECD3D3}" type="pres">
      <dgm:prSet presAssocID="{DCB6E321-A40D-483B-903D-EAACAB60BA2C}" presName="negSibTrans" presStyleCnt="0"/>
      <dgm:spPr/>
      <dgm:t>
        <a:bodyPr/>
        <a:lstStyle/>
        <a:p>
          <a:endParaRPr lang="en-US"/>
        </a:p>
      </dgm:t>
    </dgm:pt>
    <dgm:pt modelId="{995D27CE-3A3C-4CF0-9736-24619F7411AA}" type="pres">
      <dgm:prSet presAssocID="{BA5E316C-04A7-4A3F-A227-3F702EE72033}" presName="composite" presStyleCnt="0"/>
      <dgm:spPr/>
      <dgm:t>
        <a:bodyPr/>
        <a:lstStyle/>
        <a:p>
          <a:endParaRPr lang="en-US"/>
        </a:p>
      </dgm:t>
    </dgm:pt>
    <dgm:pt modelId="{5B9CEB41-DCCE-4775-91B7-3CE008785451}" type="pres">
      <dgm:prSet presAssocID="{BA5E316C-04A7-4A3F-A227-3F702EE72033}" presName="Child" presStyleLbl="revTx" presStyleIdx="7" presStyleCnt="8">
        <dgm:presLayoutVars>
          <dgm:chMax val="0"/>
          <dgm:chPref val="0"/>
          <dgm:bulletEnabled val="1"/>
        </dgm:presLayoutVars>
      </dgm:prSet>
      <dgm:spPr/>
      <dgm:t>
        <a:bodyPr/>
        <a:lstStyle/>
        <a:p>
          <a:endParaRPr lang="en-US"/>
        </a:p>
      </dgm:t>
    </dgm:pt>
  </dgm:ptLst>
  <dgm:cxnLst>
    <dgm:cxn modelId="{960AC7BF-15CD-4F8C-9324-CD966EEEE673}" srcId="{686D7440-BBD5-4FD9-9599-0B876E69C7F8}" destId="{CB4FAADB-0DD0-405D-BBF6-C88BF144121E}" srcOrd="4" destOrd="0" parTransId="{DEED4F8A-5015-4161-9177-3ED67F77A77B}" sibTransId="{C5177894-B5CE-4CC6-8F67-0BD9D1EDEE29}"/>
    <dgm:cxn modelId="{737E7CFD-2356-4BE5-A195-4E1D658A1A3B}" type="presOf" srcId="{304B8A72-C8A2-46F3-BA60-CDCBED55C94A}" destId="{D9FAB48B-B5ED-45ED-BB4D-54F1D52B5886}" srcOrd="0" destOrd="2" presId="urn:microsoft.com/office/officeart/2009/3/layout/PieProcess"/>
    <dgm:cxn modelId="{FDA0B759-8333-4365-8D58-826E4B4953BD}" type="presOf" srcId="{C2F77176-658C-4A74-8D89-4C87681BE391}" destId="{D9FAB48B-B5ED-45ED-BB4D-54F1D52B5886}" srcOrd="0" destOrd="4" presId="urn:microsoft.com/office/officeart/2009/3/layout/PieProcess"/>
    <dgm:cxn modelId="{F42DA57B-A598-4FFA-8FFD-3A4221E2E0D9}" srcId="{BA5E316C-04A7-4A3F-A227-3F702EE72033}" destId="{303BF7C8-8971-4137-9748-0B1A89DD3E07}" srcOrd="0" destOrd="0" parTransId="{C14665D8-82D7-412E-AB53-0BFCC77A1A8A}" sibTransId="{DCB6E321-A40D-483B-903D-EAACAB60BA2C}"/>
    <dgm:cxn modelId="{814D3298-4892-47EA-A276-4EBD2D819A70}" srcId="{0D3CD4C3-6B3D-4FF6-AD4E-C3D817FF69A6}" destId="{36074C08-2F0F-41A3-A13F-871185417150}" srcOrd="3" destOrd="0" parTransId="{FFAD9388-C1D3-4D38-885D-EF91B8DE607D}" sibTransId="{EBF16053-9EBD-4CB9-A81E-E1F913EB5150}"/>
    <dgm:cxn modelId="{00DF6B9E-81A4-452D-9FE5-EECE4608A8CF}" srcId="{586784C3-578F-4167-94FF-832FCD657C41}" destId="{CDB95D77-B3BC-4EF6-8BE0-5023B10AA413}" srcOrd="1" destOrd="0" parTransId="{0520D2F0-B713-430A-A9AB-5AC64E511B0C}" sibTransId="{CA1A2272-155B-4A8F-95EF-D10079DDC421}"/>
    <dgm:cxn modelId="{F608EA42-8185-44DD-9EF7-2E1944EA7B6F}" type="presOf" srcId="{0D3CD4C3-6B3D-4FF6-AD4E-C3D817FF69A6}" destId="{1B0A1F1F-748A-4B5F-B233-6DB51CD3E96D}" srcOrd="0" destOrd="0" presId="urn:microsoft.com/office/officeart/2009/3/layout/PieProcess"/>
    <dgm:cxn modelId="{7CED339A-E06A-4749-A46E-F339E99A033B}" srcId="{0D3CD4C3-6B3D-4FF6-AD4E-C3D817FF69A6}" destId="{3ECABE4D-C438-4BDD-BDA4-D36D6FF2815B}" srcOrd="0" destOrd="0" parTransId="{FDEB40B6-B1FA-449E-87C4-6A432868618F}" sibTransId="{EBBB21A5-AD65-4672-8671-CBDA7EFE2D01}"/>
    <dgm:cxn modelId="{F4D09C26-59DF-4EE1-9ABD-4CEE49A4EC03}" type="presOf" srcId="{1C2577B0-EC21-42C8-99FE-62C83F594D84}" destId="{F4490C43-E006-4029-9507-54120CBD4443}" srcOrd="0" destOrd="3" presId="urn:microsoft.com/office/officeart/2009/3/layout/PieProcess"/>
    <dgm:cxn modelId="{C7EA7896-E97D-476B-A92E-4231DA7CF714}" srcId="{91636330-472A-479B-81C4-DEA231485DBF}" destId="{0D3CD4C3-6B3D-4FF6-AD4E-C3D817FF69A6}" srcOrd="0" destOrd="0" parTransId="{51A807D4-6815-4EF5-8076-EA4081190370}" sibTransId="{023F7EFC-77DD-452F-B3F6-3CD60DB48D69}"/>
    <dgm:cxn modelId="{0CD2479E-80D3-4A2E-9AEE-1378561E9EE2}" type="presOf" srcId="{3ECABE4D-C438-4BDD-BDA4-D36D6FF2815B}" destId="{4323B321-FC44-4E6A-AB0C-12C371AAF167}" srcOrd="0" destOrd="0" presId="urn:microsoft.com/office/officeart/2009/3/layout/PieProcess"/>
    <dgm:cxn modelId="{1EF44EEC-AC74-4478-BB48-813AE4437AAA}" type="presOf" srcId="{CDB95D77-B3BC-4EF6-8BE0-5023B10AA413}" destId="{D9FAB48B-B5ED-45ED-BB4D-54F1D52B5886}" srcOrd="0" destOrd="1" presId="urn:microsoft.com/office/officeart/2009/3/layout/PieProcess"/>
    <dgm:cxn modelId="{810AEA38-B909-4A88-A8AA-B988D22C3B0B}" srcId="{686D7440-BBD5-4FD9-9599-0B876E69C7F8}" destId="{1C2577B0-EC21-42C8-99FE-62C83F594D84}" srcOrd="3" destOrd="0" parTransId="{62F713C2-F19D-42B5-B941-4480826F58DB}" sibTransId="{9CE92225-899D-4C7C-8D35-FD667E6192D6}"/>
    <dgm:cxn modelId="{2D7E6658-DB93-4B1A-94F1-F932BB254BE4}" type="presOf" srcId="{A7677CEA-F4A5-4E3B-8985-44755A8FC891}" destId="{F4490C43-E006-4029-9507-54120CBD4443}" srcOrd="0" destOrd="2" presId="urn:microsoft.com/office/officeart/2009/3/layout/PieProcess"/>
    <dgm:cxn modelId="{6CF7A038-31E5-4EF7-94D7-CDFF5A6349B7}" srcId="{686D7440-BBD5-4FD9-9599-0B876E69C7F8}" destId="{A7677CEA-F4A5-4E3B-8985-44755A8FC891}" srcOrd="2" destOrd="0" parTransId="{995BC035-D65D-48AF-841B-91828D571098}" sibTransId="{CD8C4DA7-50D8-49A4-A7A6-B1513392BD19}"/>
    <dgm:cxn modelId="{88E80F9A-E72B-4698-81E6-DE29D0B996FF}" srcId="{91636330-472A-479B-81C4-DEA231485DBF}" destId="{686D7440-BBD5-4FD9-9599-0B876E69C7F8}" srcOrd="1" destOrd="0" parTransId="{5BC537DA-6FE0-4FE9-9FA4-33E69AC85ABD}" sibTransId="{A75EA2C9-D647-4620-AC0A-B7E7551B7055}"/>
    <dgm:cxn modelId="{F6B1E661-3035-43C3-A11A-E4547252755C}" type="presOf" srcId="{0071407C-ED31-40D3-B7E1-026A287DC344}" destId="{D9FAB48B-B5ED-45ED-BB4D-54F1D52B5886}" srcOrd="0" destOrd="0" presId="urn:microsoft.com/office/officeart/2009/3/layout/PieProcess"/>
    <dgm:cxn modelId="{E959BA60-2C7C-472A-BF92-2F0DA71A9476}" type="presOf" srcId="{303BF7C8-8971-4137-9748-0B1A89DD3E07}" destId="{5B9CEB41-DCCE-4775-91B7-3CE008785451}" srcOrd="0" destOrd="0" presId="urn:microsoft.com/office/officeart/2009/3/layout/PieProcess"/>
    <dgm:cxn modelId="{CC59A92B-786A-4617-960B-1B44CA1FDFE7}" type="presOf" srcId="{586784C3-578F-4167-94FF-832FCD657C41}" destId="{F490FE52-C530-4A56-8553-763D463F5178}" srcOrd="0" destOrd="0" presId="urn:microsoft.com/office/officeart/2009/3/layout/PieProcess"/>
    <dgm:cxn modelId="{1A2E1B31-F142-4EEC-8B3D-15F3A542D103}" srcId="{0D3CD4C3-6B3D-4FF6-AD4E-C3D817FF69A6}" destId="{ECDD6F4D-34C6-47C0-AEBD-D762A4A054AD}" srcOrd="1" destOrd="0" parTransId="{750C0A79-81B4-450C-BAD6-1F1444AAE7FC}" sibTransId="{1CB4BE19-24BD-425D-9BBA-8683823097F0}"/>
    <dgm:cxn modelId="{FEE57B71-C58A-4631-AE5E-7F365F2D9FF5}" srcId="{91636330-472A-479B-81C4-DEA231485DBF}" destId="{586784C3-578F-4167-94FF-832FCD657C41}" srcOrd="2" destOrd="0" parTransId="{9BEB1070-6372-4360-9B25-92DADBC0C4BB}" sibTransId="{9CBD1D2B-B988-4AF9-B3EC-DB5863DDF30A}"/>
    <dgm:cxn modelId="{90CBEC33-B8D7-4813-AA7E-025B8ED7CEFA}" srcId="{0D3CD4C3-6B3D-4FF6-AD4E-C3D817FF69A6}" destId="{4AF22E46-91E4-40DE-8FBB-455B95A1C3BE}" srcOrd="2" destOrd="0" parTransId="{0DD2AFDC-F674-4814-BC4C-6BA0E2CF8D29}" sibTransId="{77649EDF-E51A-480C-B81A-0AB76686F675}"/>
    <dgm:cxn modelId="{6C2F4180-821A-4DC2-AF29-FB6652D8610B}" srcId="{586784C3-578F-4167-94FF-832FCD657C41}" destId="{F9859B45-C66D-48D9-9426-1810CEB6EBEB}" srcOrd="3" destOrd="0" parTransId="{EEA37A3D-881C-4151-908D-B09CEF530706}" sibTransId="{A7135FAA-9AEB-4421-BF88-751F29C39CF4}"/>
    <dgm:cxn modelId="{E6D771D1-B1B3-4D32-A774-7ECFC23C17AA}" srcId="{686D7440-BBD5-4FD9-9599-0B876E69C7F8}" destId="{F127E494-B179-493F-A384-7B3F901C28BC}" srcOrd="1" destOrd="0" parTransId="{9DE29EE8-0BDD-4601-A69B-B1272DEC7610}" sibTransId="{28BF1239-3B49-42BA-BEEE-3DE59B7782E3}"/>
    <dgm:cxn modelId="{C7462E25-C410-49C8-9206-8B735F99E54B}" srcId="{91636330-472A-479B-81C4-DEA231485DBF}" destId="{BA5E316C-04A7-4A3F-A227-3F702EE72033}" srcOrd="3" destOrd="0" parTransId="{C4B139CC-7B49-4598-ABBF-3DB97DFEF599}" sibTransId="{7FC3815B-2BF4-4B62-A53C-F5F6C26CB905}"/>
    <dgm:cxn modelId="{ECD70695-8165-44C2-88AF-7CA6196276EF}" type="presOf" srcId="{BA5E316C-04A7-4A3F-A227-3F702EE72033}" destId="{D773556A-FE6E-4955-9815-74A5DCF150AA}" srcOrd="0" destOrd="0" presId="urn:microsoft.com/office/officeart/2009/3/layout/PieProcess"/>
    <dgm:cxn modelId="{3A8E80A1-1E47-48B8-9BDC-B926B273A4CF}" type="presOf" srcId="{415FA8A8-D047-4AF9-9679-C5163093D144}" destId="{F4490C43-E006-4029-9507-54120CBD4443}" srcOrd="0" destOrd="0" presId="urn:microsoft.com/office/officeart/2009/3/layout/PieProcess"/>
    <dgm:cxn modelId="{7804226B-6EC1-4DA2-B28D-A09CC475DE3C}" type="presOf" srcId="{F9859B45-C66D-48D9-9426-1810CEB6EBEB}" destId="{D9FAB48B-B5ED-45ED-BB4D-54F1D52B5886}" srcOrd="0" destOrd="3" presId="urn:microsoft.com/office/officeart/2009/3/layout/PieProcess"/>
    <dgm:cxn modelId="{F8656ECD-834F-4264-8073-530AFA887D60}" srcId="{586784C3-578F-4167-94FF-832FCD657C41}" destId="{C2F77176-658C-4A74-8D89-4C87681BE391}" srcOrd="4" destOrd="0" parTransId="{EAB41329-E96E-459B-953C-B57ACEF347E0}" sibTransId="{DC7E6714-2554-43A2-81C3-300E68B376C2}"/>
    <dgm:cxn modelId="{85BDA4D4-5B2C-439D-B1D0-411A8D74DC51}" type="presOf" srcId="{ECDD6F4D-34C6-47C0-AEBD-D762A4A054AD}" destId="{4323B321-FC44-4E6A-AB0C-12C371AAF167}" srcOrd="0" destOrd="1" presId="urn:microsoft.com/office/officeart/2009/3/layout/PieProcess"/>
    <dgm:cxn modelId="{7300E73C-C20D-41E9-83C3-DAAA9A3A4662}" srcId="{686D7440-BBD5-4FD9-9599-0B876E69C7F8}" destId="{415FA8A8-D047-4AF9-9679-C5163093D144}" srcOrd="0" destOrd="0" parTransId="{2616F785-0DE2-465C-92EF-51FD28E78D3F}" sibTransId="{310B7CC1-31BC-4563-B673-A10DC9411386}"/>
    <dgm:cxn modelId="{9C8C5F1C-09C7-49FE-956F-A635058AC685}" type="presOf" srcId="{36074C08-2F0F-41A3-A13F-871185417150}" destId="{4323B321-FC44-4E6A-AB0C-12C371AAF167}" srcOrd="0" destOrd="3" presId="urn:microsoft.com/office/officeart/2009/3/layout/PieProcess"/>
    <dgm:cxn modelId="{2F5CABCD-9007-4BCD-8D7D-C7ADDA816A57}" type="presOf" srcId="{91636330-472A-479B-81C4-DEA231485DBF}" destId="{04FAF184-88BD-4900-97A6-229B4AD0DBAE}" srcOrd="0" destOrd="0" presId="urn:microsoft.com/office/officeart/2009/3/layout/PieProcess"/>
    <dgm:cxn modelId="{C2D9C85B-4E3C-4CA4-9E4B-1382C1305ABB}" type="presOf" srcId="{CB4FAADB-0DD0-405D-BBF6-C88BF144121E}" destId="{F4490C43-E006-4029-9507-54120CBD4443}" srcOrd="0" destOrd="4" presId="urn:microsoft.com/office/officeart/2009/3/layout/PieProcess"/>
    <dgm:cxn modelId="{A83F29F0-DCE1-4840-97B7-0CBA2CAC46F9}" type="presOf" srcId="{686D7440-BBD5-4FD9-9599-0B876E69C7F8}" destId="{DE4D8866-4F35-432D-9FD4-C92227BA845C}" srcOrd="0" destOrd="0" presId="urn:microsoft.com/office/officeart/2009/3/layout/PieProcess"/>
    <dgm:cxn modelId="{319C4899-AA72-45CE-B416-F673125F4664}" type="presOf" srcId="{F127E494-B179-493F-A384-7B3F901C28BC}" destId="{F4490C43-E006-4029-9507-54120CBD4443}" srcOrd="0" destOrd="1" presId="urn:microsoft.com/office/officeart/2009/3/layout/PieProcess"/>
    <dgm:cxn modelId="{7185E94B-8513-4E4E-BA76-1F0C319736A4}" srcId="{586784C3-578F-4167-94FF-832FCD657C41}" destId="{0071407C-ED31-40D3-B7E1-026A287DC344}" srcOrd="0" destOrd="0" parTransId="{91123877-A560-4D7E-B247-3EE9646F24D3}" sibTransId="{E12A2A10-061B-44FB-8A9A-C03DC4F09E20}"/>
    <dgm:cxn modelId="{D9DD292C-D582-45AD-910A-89ED732B49EB}" srcId="{586784C3-578F-4167-94FF-832FCD657C41}" destId="{304B8A72-C8A2-46F3-BA60-CDCBED55C94A}" srcOrd="2" destOrd="0" parTransId="{6A710285-8C09-40F0-B66E-6BAF939D4F4E}" sibTransId="{F2015999-CB63-476D-AFD7-67284AB08069}"/>
    <dgm:cxn modelId="{B3D8E3D5-64B9-4C4B-BB64-4A618C921CEB}" type="presOf" srcId="{4AF22E46-91E4-40DE-8FBB-455B95A1C3BE}" destId="{4323B321-FC44-4E6A-AB0C-12C371AAF167}" srcOrd="0" destOrd="2" presId="urn:microsoft.com/office/officeart/2009/3/layout/PieProcess"/>
    <dgm:cxn modelId="{3C6749AE-6D02-46B5-B154-51C6234FB887}" type="presParOf" srcId="{04FAF184-88BD-4900-97A6-229B4AD0DBAE}" destId="{696E7DBD-C73E-4423-B5A1-B1F765E92FC1}" srcOrd="0" destOrd="0" presId="urn:microsoft.com/office/officeart/2009/3/layout/PieProcess"/>
    <dgm:cxn modelId="{BE2D72AC-272E-44C6-8AD6-80EF343AFD11}" type="presParOf" srcId="{696E7DBD-C73E-4423-B5A1-B1F765E92FC1}" destId="{42E09AA4-377C-4F09-85F7-E9D3F829EF29}" srcOrd="0" destOrd="0" presId="urn:microsoft.com/office/officeart/2009/3/layout/PieProcess"/>
    <dgm:cxn modelId="{515B7102-4CFA-458E-ABCF-7864D0858832}" type="presParOf" srcId="{696E7DBD-C73E-4423-B5A1-B1F765E92FC1}" destId="{D303B95C-88AE-4517-AF71-8A92F737DD8A}" srcOrd="1" destOrd="0" presId="urn:microsoft.com/office/officeart/2009/3/layout/PieProcess"/>
    <dgm:cxn modelId="{A3DD7E41-C7B9-41D1-A8A4-5E8471992774}" type="presParOf" srcId="{696E7DBD-C73E-4423-B5A1-B1F765E92FC1}" destId="{1B0A1F1F-748A-4B5F-B233-6DB51CD3E96D}" srcOrd="2" destOrd="0" presId="urn:microsoft.com/office/officeart/2009/3/layout/PieProcess"/>
    <dgm:cxn modelId="{C530D590-C46F-480F-8718-D1316E95ABD7}" type="presParOf" srcId="{04FAF184-88BD-4900-97A6-229B4AD0DBAE}" destId="{504A3C0A-BDF1-41E6-80DD-8B9CBE08263C}" srcOrd="1" destOrd="0" presId="urn:microsoft.com/office/officeart/2009/3/layout/PieProcess"/>
    <dgm:cxn modelId="{7644308E-762A-4E9D-9ADF-CB47C8B7AEDB}" type="presParOf" srcId="{04FAF184-88BD-4900-97A6-229B4AD0DBAE}" destId="{5F29CBB7-E1C8-476C-9EE8-870FD704F6B5}" srcOrd="2" destOrd="0" presId="urn:microsoft.com/office/officeart/2009/3/layout/PieProcess"/>
    <dgm:cxn modelId="{93D07F11-D760-46A9-AE90-CB093B279C17}" type="presParOf" srcId="{5F29CBB7-E1C8-476C-9EE8-870FD704F6B5}" destId="{4323B321-FC44-4E6A-AB0C-12C371AAF167}" srcOrd="0" destOrd="0" presId="urn:microsoft.com/office/officeart/2009/3/layout/PieProcess"/>
    <dgm:cxn modelId="{057E9652-82CA-4C57-9F23-388E7A610531}" type="presParOf" srcId="{04FAF184-88BD-4900-97A6-229B4AD0DBAE}" destId="{D5197A6A-4547-44A8-8624-0AF4BC340AA1}" srcOrd="3" destOrd="0" presId="urn:microsoft.com/office/officeart/2009/3/layout/PieProcess"/>
    <dgm:cxn modelId="{7F7521D1-2CF9-4CDC-B47C-62960F49BA6E}" type="presParOf" srcId="{04FAF184-88BD-4900-97A6-229B4AD0DBAE}" destId="{DCF4466B-BB71-43F3-9E4A-5BA4FB6303BC}" srcOrd="4" destOrd="0" presId="urn:microsoft.com/office/officeart/2009/3/layout/PieProcess"/>
    <dgm:cxn modelId="{2BFDF519-03AD-4E37-B729-8F59FD3FE137}" type="presParOf" srcId="{DCF4466B-BB71-43F3-9E4A-5BA4FB6303BC}" destId="{3D47FDD2-40C8-4F6E-9F75-6CFE3B0EA0A7}" srcOrd="0" destOrd="0" presId="urn:microsoft.com/office/officeart/2009/3/layout/PieProcess"/>
    <dgm:cxn modelId="{6D8558F5-8D9F-44D1-83EA-1FBC8C9E752B}" type="presParOf" srcId="{DCF4466B-BB71-43F3-9E4A-5BA4FB6303BC}" destId="{B904B7AA-5899-4454-AEC2-1E08CF5A0BEE}" srcOrd="1" destOrd="0" presId="urn:microsoft.com/office/officeart/2009/3/layout/PieProcess"/>
    <dgm:cxn modelId="{073552CB-80DD-48CD-84C0-F601D15E82D5}" type="presParOf" srcId="{DCF4466B-BB71-43F3-9E4A-5BA4FB6303BC}" destId="{DE4D8866-4F35-432D-9FD4-C92227BA845C}" srcOrd="2" destOrd="0" presId="urn:microsoft.com/office/officeart/2009/3/layout/PieProcess"/>
    <dgm:cxn modelId="{787AD353-6B66-4D7A-9D64-B6D7B7E110F4}" type="presParOf" srcId="{04FAF184-88BD-4900-97A6-229B4AD0DBAE}" destId="{BEC85381-53A6-43DA-BF44-12377D21E95C}" srcOrd="5" destOrd="0" presId="urn:microsoft.com/office/officeart/2009/3/layout/PieProcess"/>
    <dgm:cxn modelId="{4C02009C-60DC-4E2D-8023-220911B0972E}" type="presParOf" srcId="{04FAF184-88BD-4900-97A6-229B4AD0DBAE}" destId="{133849DC-3EC3-4A68-A06B-978334ECD325}" srcOrd="6" destOrd="0" presId="urn:microsoft.com/office/officeart/2009/3/layout/PieProcess"/>
    <dgm:cxn modelId="{CD10AB41-C280-4AA9-B916-9535984B5567}" type="presParOf" srcId="{133849DC-3EC3-4A68-A06B-978334ECD325}" destId="{F4490C43-E006-4029-9507-54120CBD4443}" srcOrd="0" destOrd="0" presId="urn:microsoft.com/office/officeart/2009/3/layout/PieProcess"/>
    <dgm:cxn modelId="{467DE35E-7783-41BA-8632-DCFBAB568FD7}" type="presParOf" srcId="{04FAF184-88BD-4900-97A6-229B4AD0DBAE}" destId="{327E8F79-E776-4549-A83C-B9F7942133D3}" srcOrd="7" destOrd="0" presId="urn:microsoft.com/office/officeart/2009/3/layout/PieProcess"/>
    <dgm:cxn modelId="{2751B848-583E-4C6B-84A6-B9C726786F0B}" type="presParOf" srcId="{04FAF184-88BD-4900-97A6-229B4AD0DBAE}" destId="{5EB54A2B-5CE0-4F02-9289-22B97713A3CC}" srcOrd="8" destOrd="0" presId="urn:microsoft.com/office/officeart/2009/3/layout/PieProcess"/>
    <dgm:cxn modelId="{69E56564-BCC8-48C6-8828-FFE6DAC7E503}" type="presParOf" srcId="{5EB54A2B-5CE0-4F02-9289-22B97713A3CC}" destId="{68F9D6AA-A897-4E7E-B683-9FA8CFA84D34}" srcOrd="0" destOrd="0" presId="urn:microsoft.com/office/officeart/2009/3/layout/PieProcess"/>
    <dgm:cxn modelId="{8C50A08C-6C2B-4FC7-BE50-D5A5E4158083}" type="presParOf" srcId="{5EB54A2B-5CE0-4F02-9289-22B97713A3CC}" destId="{8E8620AC-728E-472C-92C0-BACC34AC0FB6}" srcOrd="1" destOrd="0" presId="urn:microsoft.com/office/officeart/2009/3/layout/PieProcess"/>
    <dgm:cxn modelId="{E170538A-8761-496A-995B-1F5F4EBCE683}" type="presParOf" srcId="{5EB54A2B-5CE0-4F02-9289-22B97713A3CC}" destId="{F490FE52-C530-4A56-8553-763D463F5178}" srcOrd="2" destOrd="0" presId="urn:microsoft.com/office/officeart/2009/3/layout/PieProcess"/>
    <dgm:cxn modelId="{384857DD-8D1E-4B60-9FED-01A5CE3B1299}" type="presParOf" srcId="{04FAF184-88BD-4900-97A6-229B4AD0DBAE}" destId="{F661985E-54BC-4526-8F74-DF5A31C338CF}" srcOrd="9" destOrd="0" presId="urn:microsoft.com/office/officeart/2009/3/layout/PieProcess"/>
    <dgm:cxn modelId="{EA3D2311-753E-49BB-9E5C-5EE1B03B4D30}" type="presParOf" srcId="{04FAF184-88BD-4900-97A6-229B4AD0DBAE}" destId="{26A9AF4D-44EF-41D0-8BCA-1B185966E88E}" srcOrd="10" destOrd="0" presId="urn:microsoft.com/office/officeart/2009/3/layout/PieProcess"/>
    <dgm:cxn modelId="{F569F5C9-43B4-47F6-AF30-845551B7EBBC}" type="presParOf" srcId="{26A9AF4D-44EF-41D0-8BCA-1B185966E88E}" destId="{D9FAB48B-B5ED-45ED-BB4D-54F1D52B5886}" srcOrd="0" destOrd="0" presId="urn:microsoft.com/office/officeart/2009/3/layout/PieProcess"/>
    <dgm:cxn modelId="{CD56B5E5-9EFD-4780-B2C4-8E9D6F0EF9F0}" type="presParOf" srcId="{04FAF184-88BD-4900-97A6-229B4AD0DBAE}" destId="{43E90619-8DB5-4CDE-8B43-AEB2135EE0CE}" srcOrd="11" destOrd="0" presId="urn:microsoft.com/office/officeart/2009/3/layout/PieProcess"/>
    <dgm:cxn modelId="{F4B1AD7A-4C88-4E73-AC7F-F1902F94D4E2}" type="presParOf" srcId="{04FAF184-88BD-4900-97A6-229B4AD0DBAE}" destId="{6006DC80-91BA-4D22-A3BC-F0FFEB11D914}" srcOrd="12" destOrd="0" presId="urn:microsoft.com/office/officeart/2009/3/layout/PieProcess"/>
    <dgm:cxn modelId="{67F7A5CD-F147-4F79-B951-25C6C2A8CA7B}" type="presParOf" srcId="{6006DC80-91BA-4D22-A3BC-F0FFEB11D914}" destId="{F6789B4A-819C-476B-8B9D-9815318293E3}" srcOrd="0" destOrd="0" presId="urn:microsoft.com/office/officeart/2009/3/layout/PieProcess"/>
    <dgm:cxn modelId="{33BF3460-A7DC-4E89-A44D-3D90B570D3F9}" type="presParOf" srcId="{6006DC80-91BA-4D22-A3BC-F0FFEB11D914}" destId="{27882DBD-20CA-4131-BA3D-0AFEF8B8D01A}" srcOrd="1" destOrd="0" presId="urn:microsoft.com/office/officeart/2009/3/layout/PieProcess"/>
    <dgm:cxn modelId="{17833822-C905-43D2-931F-14FC2B31FBF1}" type="presParOf" srcId="{6006DC80-91BA-4D22-A3BC-F0FFEB11D914}" destId="{D773556A-FE6E-4955-9815-74A5DCF150AA}" srcOrd="2" destOrd="0" presId="urn:microsoft.com/office/officeart/2009/3/layout/PieProcess"/>
    <dgm:cxn modelId="{20B1B8AE-2437-40BB-820D-AD01D01810D2}" type="presParOf" srcId="{04FAF184-88BD-4900-97A6-229B4AD0DBAE}" destId="{D48E4666-0366-4F14-96D2-C792E5ECD3D3}" srcOrd="13" destOrd="0" presId="urn:microsoft.com/office/officeart/2009/3/layout/PieProcess"/>
    <dgm:cxn modelId="{13160933-F8B9-4798-B15C-850CBEC2E578}" type="presParOf" srcId="{04FAF184-88BD-4900-97A6-229B4AD0DBAE}" destId="{995D27CE-3A3C-4CF0-9736-24619F7411AA}" srcOrd="14" destOrd="0" presId="urn:microsoft.com/office/officeart/2009/3/layout/PieProcess"/>
    <dgm:cxn modelId="{EF4D0134-B08E-491D-9215-5937CA258148}" type="presParOf" srcId="{995D27CE-3A3C-4CF0-9736-24619F7411AA}" destId="{5B9CEB41-DCCE-4775-91B7-3CE008785451}" srcOrd="0" destOrd="0" presId="urn:microsoft.com/office/officeart/2009/3/layout/Pi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E09AA4-377C-4F09-85F7-E9D3F829EF29}">
      <dsp:nvSpPr>
        <dsp:cNvPr id="0" name=""/>
        <dsp:cNvSpPr/>
      </dsp:nvSpPr>
      <dsp:spPr>
        <a:xfrm>
          <a:off x="6942" y="1354370"/>
          <a:ext cx="712469" cy="712469"/>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303B95C-88AE-4517-AF71-8A92F737DD8A}">
      <dsp:nvSpPr>
        <dsp:cNvPr id="0" name=""/>
        <dsp:cNvSpPr/>
      </dsp:nvSpPr>
      <dsp:spPr>
        <a:xfrm>
          <a:off x="78189" y="1425617"/>
          <a:ext cx="569975" cy="569975"/>
        </a:xfrm>
        <a:prstGeom prst="pie">
          <a:avLst>
            <a:gd name="adj1" fmla="val 13500000"/>
            <a:gd name="adj2" fmla="val 16200000"/>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0A1F1F-748A-4B5F-B233-6DB51CD3E96D}">
      <dsp:nvSpPr>
        <dsp:cNvPr id="0" name=""/>
        <dsp:cNvSpPr/>
      </dsp:nvSpPr>
      <dsp:spPr>
        <a:xfrm rot="16200000">
          <a:off x="-812397" y="2957427"/>
          <a:ext cx="2066161" cy="427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r" defTabSz="711200">
            <a:lnSpc>
              <a:spcPct val="90000"/>
            </a:lnSpc>
            <a:spcBef>
              <a:spcPct val="0"/>
            </a:spcBef>
            <a:spcAft>
              <a:spcPct val="35000"/>
            </a:spcAft>
          </a:pPr>
          <a:r>
            <a:rPr lang="en-US" sz="1600" kern="1200" dirty="0" smtClean="0"/>
            <a:t>Identify sources of data</a:t>
          </a:r>
          <a:endParaRPr lang="en-US" sz="1600" kern="1200" dirty="0"/>
        </a:p>
      </dsp:txBody>
      <dsp:txXfrm>
        <a:off x="-812397" y="2957427"/>
        <a:ext cx="2066161" cy="427481"/>
      </dsp:txXfrm>
    </dsp:sp>
    <dsp:sp modelId="{4323B321-FC44-4E6A-AB0C-12C371AAF167}">
      <dsp:nvSpPr>
        <dsp:cNvPr id="0" name=""/>
        <dsp:cNvSpPr/>
      </dsp:nvSpPr>
      <dsp:spPr>
        <a:xfrm>
          <a:off x="505671" y="1354370"/>
          <a:ext cx="1424939" cy="2849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444500">
            <a:lnSpc>
              <a:spcPct val="90000"/>
            </a:lnSpc>
            <a:spcBef>
              <a:spcPct val="0"/>
            </a:spcBef>
            <a:spcAft>
              <a:spcPct val="35000"/>
            </a:spcAft>
          </a:pPr>
          <a:r>
            <a:rPr lang="en-US" sz="1000" kern="1200" dirty="0" smtClean="0"/>
            <a:t>- We identified a number of data sources from the City of Melbourne website.</a:t>
          </a:r>
          <a:endParaRPr lang="en-US" sz="1000" kern="1200" dirty="0"/>
        </a:p>
        <a:p>
          <a:pPr lvl="0" algn="l" defTabSz="444500">
            <a:lnSpc>
              <a:spcPct val="90000"/>
            </a:lnSpc>
            <a:spcBef>
              <a:spcPct val="0"/>
            </a:spcBef>
            <a:spcAft>
              <a:spcPct val="35000"/>
            </a:spcAft>
          </a:pPr>
          <a:r>
            <a:rPr lang="en-US" sz="1000" kern="1200" dirty="0" smtClean="0"/>
            <a:t>- One measure that was identified early was foot traffic data via in-ground sensors at key locations around City of Melbourne.</a:t>
          </a:r>
          <a:endParaRPr lang="en-US" sz="1000" kern="1200" dirty="0"/>
        </a:p>
        <a:p>
          <a:pPr lvl="0" algn="l" defTabSz="444500">
            <a:lnSpc>
              <a:spcPct val="90000"/>
            </a:lnSpc>
            <a:spcBef>
              <a:spcPct val="0"/>
            </a:spcBef>
            <a:spcAft>
              <a:spcPct val="35000"/>
            </a:spcAft>
          </a:pPr>
          <a:r>
            <a:rPr lang="en-US" sz="1000" kern="1200" dirty="0" smtClean="0"/>
            <a:t>- Another measure was the volume of rubbish being removed from the municipality.</a:t>
          </a:r>
          <a:endParaRPr lang="en-US" sz="1000" kern="1200" dirty="0"/>
        </a:p>
        <a:p>
          <a:pPr lvl="0" algn="l" defTabSz="444500">
            <a:lnSpc>
              <a:spcPct val="90000"/>
            </a:lnSpc>
            <a:spcBef>
              <a:spcPct val="0"/>
            </a:spcBef>
            <a:spcAft>
              <a:spcPct val="35000"/>
            </a:spcAft>
          </a:pPr>
          <a:r>
            <a:rPr lang="en-US" sz="1000" kern="1200" dirty="0" smtClean="0"/>
            <a:t>- A third data set was considered using parking sensor data.</a:t>
          </a:r>
          <a:endParaRPr lang="en-US" sz="1000" kern="1200" dirty="0"/>
        </a:p>
      </dsp:txBody>
      <dsp:txXfrm>
        <a:off x="505671" y="1354370"/>
        <a:ext cx="1424939" cy="2849878"/>
      </dsp:txXfrm>
    </dsp:sp>
    <dsp:sp modelId="{3D47FDD2-40C8-4F6E-9F75-6CFE3B0EA0A7}">
      <dsp:nvSpPr>
        <dsp:cNvPr id="0" name=""/>
        <dsp:cNvSpPr/>
      </dsp:nvSpPr>
      <dsp:spPr>
        <a:xfrm>
          <a:off x="2110324" y="1354370"/>
          <a:ext cx="712469" cy="712469"/>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04B7AA-5899-4454-AEC2-1E08CF5A0BEE}">
      <dsp:nvSpPr>
        <dsp:cNvPr id="0" name=""/>
        <dsp:cNvSpPr/>
      </dsp:nvSpPr>
      <dsp:spPr>
        <a:xfrm>
          <a:off x="2181571" y="1425617"/>
          <a:ext cx="569975" cy="569975"/>
        </a:xfrm>
        <a:prstGeom prst="pie">
          <a:avLst>
            <a:gd name="adj1" fmla="val 10800000"/>
            <a:gd name="adj2" fmla="val 16200000"/>
          </a:avLst>
        </a:prstGeom>
        <a:solidFill>
          <a:schemeClr val="accent3">
            <a:hueOff val="-3186138"/>
            <a:satOff val="0"/>
            <a:lumOff val="6797"/>
            <a:alphaOff val="0"/>
          </a:schemeClr>
        </a:solidFill>
        <a:ln w="25400" cap="flat" cmpd="sng" algn="ctr">
          <a:solidFill>
            <a:schemeClr val="accent3">
              <a:hueOff val="-3186138"/>
              <a:satOff val="0"/>
              <a:lumOff val="679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4D8866-4F35-432D-9FD4-C92227BA845C}">
      <dsp:nvSpPr>
        <dsp:cNvPr id="0" name=""/>
        <dsp:cNvSpPr/>
      </dsp:nvSpPr>
      <dsp:spPr>
        <a:xfrm rot="16200000">
          <a:off x="1290984" y="2957427"/>
          <a:ext cx="2066161" cy="427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r" defTabSz="711200">
            <a:lnSpc>
              <a:spcPct val="90000"/>
            </a:lnSpc>
            <a:spcBef>
              <a:spcPct val="0"/>
            </a:spcBef>
            <a:spcAft>
              <a:spcPct val="35000"/>
            </a:spcAft>
          </a:pPr>
          <a:r>
            <a:rPr lang="en-US" sz="1600" kern="1200" dirty="0" smtClean="0"/>
            <a:t>Data exploration</a:t>
          </a:r>
          <a:endParaRPr lang="en-US" sz="1600" kern="1200" dirty="0"/>
        </a:p>
      </dsp:txBody>
      <dsp:txXfrm>
        <a:off x="1290984" y="2957427"/>
        <a:ext cx="2066161" cy="427481"/>
      </dsp:txXfrm>
    </dsp:sp>
    <dsp:sp modelId="{F4490C43-E006-4029-9507-54120CBD4443}">
      <dsp:nvSpPr>
        <dsp:cNvPr id="0" name=""/>
        <dsp:cNvSpPr/>
      </dsp:nvSpPr>
      <dsp:spPr>
        <a:xfrm>
          <a:off x="2609052" y="1354370"/>
          <a:ext cx="1424939" cy="2849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444500">
            <a:lnSpc>
              <a:spcPct val="90000"/>
            </a:lnSpc>
            <a:spcBef>
              <a:spcPct val="0"/>
            </a:spcBef>
            <a:spcAft>
              <a:spcPct val="35000"/>
            </a:spcAft>
          </a:pPr>
          <a:r>
            <a:rPr lang="en-US" sz="1000" kern="1200" dirty="0" smtClean="0"/>
            <a:t>- The City of Melbourne website provides a preview of each data set. </a:t>
          </a:r>
          <a:endParaRPr lang="en-US" sz="1000" kern="1200" dirty="0"/>
        </a:p>
        <a:p>
          <a:pPr lvl="0" algn="l" defTabSz="444500">
            <a:lnSpc>
              <a:spcPct val="90000"/>
            </a:lnSpc>
            <a:spcBef>
              <a:spcPct val="0"/>
            </a:spcBef>
            <a:spcAft>
              <a:spcPct val="35000"/>
            </a:spcAft>
          </a:pPr>
          <a:r>
            <a:rPr lang="en-US" sz="1000" kern="1200" dirty="0" smtClean="0"/>
            <a:t>- We explored the various data sets available in detail to determine how they can be linked.</a:t>
          </a:r>
          <a:endParaRPr lang="en-US" sz="1000" kern="1200" dirty="0"/>
        </a:p>
        <a:p>
          <a:pPr lvl="0" algn="l" defTabSz="444500">
            <a:lnSpc>
              <a:spcPct val="90000"/>
            </a:lnSpc>
            <a:spcBef>
              <a:spcPct val="0"/>
            </a:spcBef>
            <a:spcAft>
              <a:spcPct val="35000"/>
            </a:spcAft>
          </a:pPr>
          <a:r>
            <a:rPr lang="en-US" sz="1000" kern="1200" dirty="0" smtClean="0"/>
            <a:t>- In reviewing the data sets available, we decided that foot traffic was most likely to provide us with the insight we were seeking, i.e. a reduction of people in Melbourne CBD. </a:t>
          </a:r>
          <a:endParaRPr lang="en-US" sz="1000" kern="1200" dirty="0"/>
        </a:p>
        <a:p>
          <a:pPr lvl="0" algn="l" defTabSz="444500">
            <a:lnSpc>
              <a:spcPct val="90000"/>
            </a:lnSpc>
            <a:spcBef>
              <a:spcPct val="0"/>
            </a:spcBef>
            <a:spcAft>
              <a:spcPct val="35000"/>
            </a:spcAft>
          </a:pPr>
          <a:r>
            <a:rPr lang="en-US" sz="1000" kern="1200" dirty="0" smtClean="0"/>
            <a:t>- Parking sensor data would provide us with some insights but as public transport into Melbourne CBD is still popular, it was a secondary preference.</a:t>
          </a:r>
          <a:endParaRPr lang="en-US" sz="1000" kern="1200" dirty="0"/>
        </a:p>
        <a:p>
          <a:pPr lvl="0" algn="l" defTabSz="444500">
            <a:lnSpc>
              <a:spcPct val="90000"/>
            </a:lnSpc>
            <a:spcBef>
              <a:spcPct val="0"/>
            </a:spcBef>
            <a:spcAft>
              <a:spcPct val="35000"/>
            </a:spcAft>
          </a:pPr>
          <a:r>
            <a:rPr lang="en-US" sz="1000" kern="1200" dirty="0" smtClean="0"/>
            <a:t>- Similarly, we considered the rubbish collection data, and arrived at the same conclusion.</a:t>
          </a:r>
          <a:endParaRPr lang="en-US" sz="1000" kern="1200" dirty="0"/>
        </a:p>
      </dsp:txBody>
      <dsp:txXfrm>
        <a:off x="2609052" y="1354370"/>
        <a:ext cx="1424939" cy="2849878"/>
      </dsp:txXfrm>
    </dsp:sp>
    <dsp:sp modelId="{68F9D6AA-A897-4E7E-B683-9FA8CFA84D34}">
      <dsp:nvSpPr>
        <dsp:cNvPr id="0" name=""/>
        <dsp:cNvSpPr/>
      </dsp:nvSpPr>
      <dsp:spPr>
        <a:xfrm>
          <a:off x="4213705" y="1354370"/>
          <a:ext cx="712469" cy="712469"/>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8620AC-728E-472C-92C0-BACC34AC0FB6}">
      <dsp:nvSpPr>
        <dsp:cNvPr id="0" name=""/>
        <dsp:cNvSpPr/>
      </dsp:nvSpPr>
      <dsp:spPr>
        <a:xfrm>
          <a:off x="4284952" y="1425617"/>
          <a:ext cx="569975" cy="569975"/>
        </a:xfrm>
        <a:prstGeom prst="pie">
          <a:avLst>
            <a:gd name="adj1" fmla="val 8100000"/>
            <a:gd name="adj2" fmla="val 16200000"/>
          </a:avLst>
        </a:prstGeom>
        <a:solidFill>
          <a:schemeClr val="accent3">
            <a:hueOff val="-6372275"/>
            <a:satOff val="0"/>
            <a:lumOff val="13595"/>
            <a:alphaOff val="0"/>
          </a:schemeClr>
        </a:solidFill>
        <a:ln w="25400" cap="flat" cmpd="sng" algn="ctr">
          <a:solidFill>
            <a:schemeClr val="accent3">
              <a:hueOff val="-6372275"/>
              <a:satOff val="0"/>
              <a:lumOff val="1359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90FE52-C530-4A56-8553-763D463F5178}">
      <dsp:nvSpPr>
        <dsp:cNvPr id="0" name=""/>
        <dsp:cNvSpPr/>
      </dsp:nvSpPr>
      <dsp:spPr>
        <a:xfrm rot="16200000">
          <a:off x="3394365" y="2957427"/>
          <a:ext cx="2066161" cy="427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r" defTabSz="711200">
            <a:lnSpc>
              <a:spcPct val="90000"/>
            </a:lnSpc>
            <a:spcBef>
              <a:spcPct val="0"/>
            </a:spcBef>
            <a:spcAft>
              <a:spcPct val="35000"/>
            </a:spcAft>
          </a:pPr>
          <a:r>
            <a:rPr lang="en-US" sz="1600" kern="1200" dirty="0" smtClean="0"/>
            <a:t>Collect data</a:t>
          </a:r>
          <a:endParaRPr lang="en-US" sz="1600" kern="1200" dirty="0"/>
        </a:p>
      </dsp:txBody>
      <dsp:txXfrm>
        <a:off x="3394365" y="2957427"/>
        <a:ext cx="2066161" cy="427481"/>
      </dsp:txXfrm>
    </dsp:sp>
    <dsp:sp modelId="{D9FAB48B-B5ED-45ED-BB4D-54F1D52B5886}">
      <dsp:nvSpPr>
        <dsp:cNvPr id="0" name=""/>
        <dsp:cNvSpPr/>
      </dsp:nvSpPr>
      <dsp:spPr>
        <a:xfrm>
          <a:off x="4712434" y="1354370"/>
          <a:ext cx="1424939" cy="2849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444500">
            <a:lnSpc>
              <a:spcPct val="90000"/>
            </a:lnSpc>
            <a:spcBef>
              <a:spcPct val="0"/>
            </a:spcBef>
            <a:spcAft>
              <a:spcPct val="35000"/>
            </a:spcAft>
          </a:pPr>
          <a:r>
            <a:rPr lang="en-US" sz="1000" kern="1200" dirty="0" smtClean="0"/>
            <a:t>- Once decided, the dataset was collected via an API call.</a:t>
          </a:r>
          <a:endParaRPr lang="en-US" sz="1000" kern="1200" dirty="0"/>
        </a:p>
        <a:p>
          <a:pPr lvl="0" algn="l" defTabSz="444500">
            <a:lnSpc>
              <a:spcPct val="90000"/>
            </a:lnSpc>
            <a:spcBef>
              <a:spcPct val="0"/>
            </a:spcBef>
            <a:spcAft>
              <a:spcPct val="35000"/>
            </a:spcAft>
          </a:pPr>
          <a:r>
            <a:rPr lang="en-US" sz="1000" kern="1200" dirty="0" smtClean="0"/>
            <a:t>- It was then saved to a CSV file for further analysis.</a:t>
          </a:r>
          <a:endParaRPr lang="en-US" sz="1000" kern="1200" dirty="0"/>
        </a:p>
        <a:p>
          <a:pPr lvl="0" algn="l" defTabSz="444500">
            <a:lnSpc>
              <a:spcPct val="90000"/>
            </a:lnSpc>
            <a:spcBef>
              <a:spcPct val="0"/>
            </a:spcBef>
            <a:spcAft>
              <a:spcPct val="35000"/>
            </a:spcAft>
          </a:pPr>
          <a:r>
            <a:rPr lang="en-US" sz="1000" kern="1200" dirty="0" smtClean="0"/>
            <a:t>- We prepared two data sets; one for 2019 and one for 2020. </a:t>
          </a:r>
          <a:endParaRPr lang="en-US" sz="1000" kern="1200" dirty="0"/>
        </a:p>
        <a:p>
          <a:pPr lvl="0" algn="l" defTabSz="444500">
            <a:lnSpc>
              <a:spcPct val="90000"/>
            </a:lnSpc>
            <a:spcBef>
              <a:spcPct val="0"/>
            </a:spcBef>
            <a:spcAft>
              <a:spcPct val="35000"/>
            </a:spcAft>
          </a:pPr>
          <a:r>
            <a:rPr lang="en-US" sz="1000" kern="1200" dirty="0" smtClean="0"/>
            <a:t>- To further refine our data sets, we identified the month of May as the comparison period. As lock down occurred at the end of March and Easter holidays occurred in April, we thought May was a month where the least interruption occurred. </a:t>
          </a:r>
          <a:endParaRPr lang="en-US" sz="1000" kern="1200" dirty="0"/>
        </a:p>
        <a:p>
          <a:pPr lvl="0" algn="l" defTabSz="444500">
            <a:lnSpc>
              <a:spcPct val="90000"/>
            </a:lnSpc>
            <a:spcBef>
              <a:spcPct val="0"/>
            </a:spcBef>
            <a:spcAft>
              <a:spcPct val="35000"/>
            </a:spcAft>
          </a:pPr>
          <a:r>
            <a:rPr lang="en-US" sz="1000" kern="1200" dirty="0" smtClean="0"/>
            <a:t>- An additional refinement was made to the datasets to identify sensors which contained data for both May 2019 and May 2020. This is due to a number of new sensors being installed during the 12 month period.</a:t>
          </a:r>
          <a:endParaRPr lang="en-US" sz="1000" kern="1200" dirty="0"/>
        </a:p>
      </dsp:txBody>
      <dsp:txXfrm>
        <a:off x="4712434" y="1354370"/>
        <a:ext cx="1424939" cy="2849878"/>
      </dsp:txXfrm>
    </dsp:sp>
    <dsp:sp modelId="{F6789B4A-819C-476B-8B9D-9815318293E3}">
      <dsp:nvSpPr>
        <dsp:cNvPr id="0" name=""/>
        <dsp:cNvSpPr/>
      </dsp:nvSpPr>
      <dsp:spPr>
        <a:xfrm>
          <a:off x="6317087" y="1354370"/>
          <a:ext cx="712469" cy="712469"/>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7882DBD-20CA-4131-BA3D-0AFEF8B8D01A}">
      <dsp:nvSpPr>
        <dsp:cNvPr id="0" name=""/>
        <dsp:cNvSpPr/>
      </dsp:nvSpPr>
      <dsp:spPr>
        <a:xfrm>
          <a:off x="6388334" y="1425617"/>
          <a:ext cx="569975" cy="569975"/>
        </a:xfrm>
        <a:prstGeom prst="pie">
          <a:avLst>
            <a:gd name="adj1" fmla="val 5400000"/>
            <a:gd name="adj2" fmla="val 16200000"/>
          </a:avLst>
        </a:prstGeom>
        <a:solidFill>
          <a:schemeClr val="accent3">
            <a:hueOff val="-9558413"/>
            <a:satOff val="0"/>
            <a:lumOff val="20392"/>
            <a:alphaOff val="0"/>
          </a:schemeClr>
        </a:solidFill>
        <a:ln w="25400" cap="flat" cmpd="sng" algn="ctr">
          <a:solidFill>
            <a:schemeClr val="accent3">
              <a:hueOff val="-9558413"/>
              <a:satOff val="0"/>
              <a:lumOff val="203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73556A-FE6E-4955-9815-74A5DCF150AA}">
      <dsp:nvSpPr>
        <dsp:cNvPr id="0" name=""/>
        <dsp:cNvSpPr/>
      </dsp:nvSpPr>
      <dsp:spPr>
        <a:xfrm rot="16200000">
          <a:off x="5497747" y="2957427"/>
          <a:ext cx="2066161" cy="427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r" defTabSz="711200">
            <a:lnSpc>
              <a:spcPct val="90000"/>
            </a:lnSpc>
            <a:spcBef>
              <a:spcPct val="0"/>
            </a:spcBef>
            <a:spcAft>
              <a:spcPct val="35000"/>
            </a:spcAft>
          </a:pPr>
          <a:r>
            <a:rPr lang="en-US" sz="1600" kern="1200" dirty="0" smtClean="0"/>
            <a:t>Perform </a:t>
          </a:r>
          <a:r>
            <a:rPr lang="en-US" sz="1600" kern="1200" dirty="0" smtClean="0"/>
            <a:t>analysis and drawing conclusions</a:t>
          </a:r>
          <a:endParaRPr lang="en-US" sz="1600" kern="1200" dirty="0"/>
        </a:p>
      </dsp:txBody>
      <dsp:txXfrm>
        <a:off x="5497747" y="2957427"/>
        <a:ext cx="2066161" cy="427481"/>
      </dsp:txXfrm>
    </dsp:sp>
    <dsp:sp modelId="{5B9CEB41-DCCE-4775-91B7-3CE008785451}">
      <dsp:nvSpPr>
        <dsp:cNvPr id="0" name=""/>
        <dsp:cNvSpPr/>
      </dsp:nvSpPr>
      <dsp:spPr>
        <a:xfrm>
          <a:off x="6815816" y="1354370"/>
          <a:ext cx="1424939" cy="28498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444500">
            <a:lnSpc>
              <a:spcPct val="90000"/>
            </a:lnSpc>
            <a:spcBef>
              <a:spcPct val="0"/>
            </a:spcBef>
            <a:spcAft>
              <a:spcPct val="35000"/>
            </a:spcAft>
          </a:pPr>
          <a:r>
            <a:rPr lang="en-US" sz="1000" kern="1200" dirty="0" smtClean="0"/>
            <a:t>On each of the following pages, we set out our approach to data analysis and the conclusions drawn from the analysis.</a:t>
          </a:r>
          <a:endParaRPr lang="en-US" sz="1000" kern="1200" dirty="0"/>
        </a:p>
      </dsp:txBody>
      <dsp:txXfrm>
        <a:off x="6815816" y="1354370"/>
        <a:ext cx="1424939" cy="2849878"/>
      </dsp:txXfrm>
    </dsp:sp>
  </dsp:spTree>
</dsp:drawing>
</file>

<file path=ppt/diagrams/layout1.xml><?xml version="1.0" encoding="utf-8"?>
<dgm:layoutDef xmlns:dgm="http://schemas.openxmlformats.org/drawingml/2006/diagram" xmlns:a="http://schemas.openxmlformats.org/drawingml/2006/main" uniqueId="urn:microsoft.com/office/officeart/2009/3/layout/PieProcess">
  <dgm:title val=""/>
  <dgm:desc val=""/>
  <dgm:catLst>
    <dgm:cat type="list" pri="8600"/>
    <dgm:cat type="process" pri="4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One val="branch"/>
      <dgm:animLvl val="lvl"/>
    </dgm:varLst>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constrLst>
      <dgm:constr type="primFontSz" for="des" forName="Parent" val="65"/>
      <dgm:constr type="primFontSz" for="des" forName="Child" refType="primFontSz" refFor="des" refForName="Parent" op="lte"/>
      <dgm:constr type="w" for="ch" forName="composite" refType="w"/>
      <dgm:constr type="h" for="ch" forName="composite" refType="h"/>
      <dgm:constr type="w" for="ch" forName="ParentComposite" refType="w" fact="0.5"/>
      <dgm:constr type="h" for="ch" forName="ParentComposite" refType="h"/>
      <dgm:constr type="w" for="ch" forName="negSibTrans" refType="h" refFor="ch" refForName="composite" fact="-0.075"/>
      <dgm:constr type="w" for="ch" forName="sibTrans" refType="w" refFor="ch" refForName="composite" fact="0.0425"/>
    </dgm:constrLst>
    <dgm:forEach name="nodesForEach" axis="ch" ptType="node" cnt="7">
      <dgm:layoutNode name="ParentComposite">
        <dgm:alg type="composite">
          <dgm:param type="ar" val="0.2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275"/>
              <dgm:constr type="w" for="ch" forName="Parent" refType="w" fact="0.6"/>
              <dgm:constr type="h" for="ch" forName="Parent" refType="h" fact="0.725"/>
              <dgm:constr type="l" for="ch" forName="Chord" refType="w" fact="0"/>
              <dgm:constr type="t" for="ch" forName="Chord" refType="h" fact="0"/>
              <dgm:constr type="w" for="ch" forName="Chord" refType="w"/>
              <dgm:constr type="h" for="ch" forName="Chord" refType="h" fact="0.25"/>
              <dgm:constr type="l" for="ch" forName="Pie" refType="w" fact="0.1"/>
              <dgm:constr type="t" for="ch" forName="Pie" refType="h" fact="0.025"/>
              <dgm:constr type="w" for="ch" forName="Pie" refType="w" fact="0.8"/>
              <dgm:constr type="h" for="ch" forName="Pie" refType="h" fact="0.2"/>
            </dgm:constrLst>
          </dgm:if>
          <dgm:else name="Name6">
            <dgm:constrLst>
              <dgm:constr type="r" for="ch" forName="Parent" refType="w"/>
              <dgm:constr type="t" for="ch" forName="Parent" refType="h" fact="0.275"/>
              <dgm:constr type="w" for="ch" forName="Parent" refType="w" fact="0.6"/>
              <dgm:constr type="h" for="ch" forName="Parent" refType="h" fact="0.725"/>
              <dgm:constr type="r" for="ch" forName="Chord" refType="w"/>
              <dgm:constr type="t" for="ch" forName="Chord" refType="h" fact="0"/>
              <dgm:constr type="w" for="ch" forName="Chord" refType="w"/>
              <dgm:constr type="h" for="ch" forName="Chord" refType="h" fact="0.25"/>
              <dgm:constr type="r" for="ch" forName="Pie" refType="w" fact="0.9"/>
              <dgm:constr type="t" for="ch" forName="Pie" refType="h" fact="0.025"/>
              <dgm:constr type="w" for="ch" forName="Pie" refType="w" fact="0.8"/>
              <dgm:constr type="h" for="ch" forName="Pie" refType="h" fact="0.2"/>
            </dgm:constrLst>
          </dgm:else>
        </dgm:choose>
        <dgm:layoutNode name="Chord" styleLbl="bgShp">
          <dgm:alg type="sp"/>
          <dgm:choose name="Name7">
            <dgm:if name="Name8" func="var" arg="dir" op="equ" val="norm">
              <dgm:shape xmlns:r="http://schemas.openxmlformats.org/officeDocument/2006/relationships" type="chord" r:blip="">
                <dgm:adjLst>
                  <dgm:adj idx="1" val="80"/>
                  <dgm:adj idx="2" val="-80"/>
                </dgm:adjLst>
              </dgm:shape>
            </dgm:if>
            <dgm:else name="Name9">
              <dgm:shape xmlns:r="http://schemas.openxmlformats.org/officeDocument/2006/relationships" rot="180" type="chord" r:blip="">
                <dgm:adjLst>
                  <dgm:adj idx="1" val="80"/>
                  <dgm:adj idx="2" val="-80"/>
                </dgm:adjLst>
              </dgm:shape>
            </dgm:else>
          </dgm:choose>
          <dgm:presOf/>
        </dgm:layoutNode>
        <dgm:layoutNode name="Pie" styleLbl="alignNode1">
          <dgm:alg type="sp"/>
          <dgm:choose name="Name10">
            <dgm:if name="Name11" func="var" arg="dir" op="equ" val="norm">
              <dgm:choose name="Name12">
                <dgm:if name="Name13" axis="precedSib" ptType="node" func="cnt" op="equ" val="0">
                  <dgm:choose name="Name14">
                    <dgm:if name="Name15" axis="followSib" ptType="node" func="cnt" op="equ" val="0">
                      <dgm:shape xmlns:r="http://schemas.openxmlformats.org/officeDocument/2006/relationships" type="pie" r:blip="">
                        <dgm:adjLst>
                          <dgm:adj idx="1" val="90"/>
                          <dgm:adj idx="2" val="-90"/>
                        </dgm:adjLst>
                      </dgm:shape>
                    </dgm:if>
                    <dgm:if name="Name16" axis="followSib" ptType="node" func="cnt" op="equ" val="1">
                      <dgm:shape xmlns:r="http://schemas.openxmlformats.org/officeDocument/2006/relationships" type="pie" r:blip="">
                        <dgm:adjLst>
                          <dgm:adj idx="1" val="180"/>
                          <dgm:adj idx="2" val="-90"/>
                        </dgm:adjLst>
                      </dgm:shape>
                    </dgm:if>
                    <dgm:if name="Name17" axis="followSib" ptType="node" func="cnt" op="equ" val="2">
                      <dgm:shape xmlns:r="http://schemas.openxmlformats.org/officeDocument/2006/relationships" type="pie" r:blip="">
                        <dgm:adjLst>
                          <dgm:adj idx="1" val="-150"/>
                          <dgm:adj idx="2" val="-90"/>
                        </dgm:adjLst>
                      </dgm:shape>
                    </dgm:if>
                    <dgm:if name="Name18" axis="followSib" ptType="node" func="cnt" op="equ" val="3">
                      <dgm:shape xmlns:r="http://schemas.openxmlformats.org/officeDocument/2006/relationships" type="pie" r:blip="">
                        <dgm:adjLst>
                          <dgm:adj idx="1" val="-135"/>
                          <dgm:adj idx="2" val="-90"/>
                        </dgm:adjLst>
                      </dgm:shape>
                    </dgm:if>
                    <dgm:if name="Name19" axis="followSib" ptType="node" func="cnt" op="equ" val="4">
                      <dgm:shape xmlns:r="http://schemas.openxmlformats.org/officeDocument/2006/relationships" type="pie" r:blip="">
                        <dgm:adjLst>
                          <dgm:adj idx="1" val="-126"/>
                          <dgm:adj idx="2" val="-90"/>
                        </dgm:adjLst>
                      </dgm:shape>
                    </dgm:if>
                    <dgm:if name="Name20" axis="followSib" ptType="node" func="cnt" op="equ" val="5">
                      <dgm:shape xmlns:r="http://schemas.openxmlformats.org/officeDocument/2006/relationships" type="pie" r:blip="">
                        <dgm:adjLst>
                          <dgm:adj idx="1" val="-120"/>
                          <dgm:adj idx="2" val="-90"/>
                        </dgm:adjLst>
                      </dgm:shape>
                    </dgm:if>
                    <dgm:else name="Name21">
                      <dgm:shape xmlns:r="http://schemas.openxmlformats.org/officeDocument/2006/relationships" type="pie" r:blip="">
                        <dgm:adjLst>
                          <dgm:adj idx="1" val="-115.7143"/>
                          <dgm:adj idx="2" val="-90"/>
                        </dgm:adjLst>
                      </dgm:shape>
                    </dgm:else>
                  </dgm:choose>
                </dgm:if>
                <dgm:if name="Name22" axis="precedSib" ptType="node" func="cnt" op="equ" val="1">
                  <dgm:choose name="Name23">
                    <dgm:if name="Name24" axis="followSib" ptType="node" func="cnt" op="equ" val="0">
                      <dgm:shape xmlns:r="http://schemas.openxmlformats.org/officeDocument/2006/relationships" type="pie" r:blip="">
                        <dgm:adjLst>
                          <dgm:adj idx="1" val="90"/>
                          <dgm:adj idx="2" val="-90"/>
                        </dgm:adjLst>
                      </dgm:shape>
                    </dgm:if>
                    <dgm:if name="Name25" axis="followSib" ptType="node" func="cnt" op="equ" val="1">
                      <dgm:shape xmlns:r="http://schemas.openxmlformats.org/officeDocument/2006/relationships" type="pie" r:blip="">
                        <dgm:adjLst>
                          <dgm:adj idx="1" val="150"/>
                          <dgm:adj idx="2" val="-90"/>
                        </dgm:adjLst>
                      </dgm:shape>
                    </dgm:if>
                    <dgm:if name="Name26" axis="followSib" ptType="node" func="cnt" op="equ" val="2">
                      <dgm:shape xmlns:r="http://schemas.openxmlformats.org/officeDocument/2006/relationships" type="pie" r:blip="">
                        <dgm:adjLst>
                          <dgm:adj idx="1" val="180"/>
                          <dgm:adj idx="2" val="-90"/>
                        </dgm:adjLst>
                      </dgm:shape>
                    </dgm:if>
                    <dgm:if name="Name27" axis="followSib" ptType="node" func="cnt" op="equ" val="3">
                      <dgm:shape xmlns:r="http://schemas.openxmlformats.org/officeDocument/2006/relationships" type="pie" r:blip="">
                        <dgm:adjLst>
                          <dgm:adj idx="1" val="-162"/>
                          <dgm:adj idx="2" val="-90"/>
                        </dgm:adjLst>
                      </dgm:shape>
                    </dgm:if>
                    <dgm:if name="Name28" axis="followSib" ptType="node" func="cnt" op="equ" val="4">
                      <dgm:shape xmlns:r="http://schemas.openxmlformats.org/officeDocument/2006/relationships" type="pie" r:blip="">
                        <dgm:adjLst>
                          <dgm:adj idx="1" val="-150"/>
                          <dgm:adj idx="2" val="-90"/>
                        </dgm:adjLst>
                      </dgm:shape>
                    </dgm:if>
                    <dgm:else name="Name29">
                      <dgm:shape xmlns:r="http://schemas.openxmlformats.org/officeDocument/2006/relationships" type="pie" r:blip="">
                        <dgm:adjLst>
                          <dgm:adj idx="1" val="-141.4286"/>
                          <dgm:adj idx="2" val="-90"/>
                        </dgm:adjLst>
                      </dgm:shape>
                    </dgm:else>
                  </dgm:choose>
                </dgm:if>
                <dgm:if name="Name30" axis="precedSib" ptType="node" func="cnt" op="equ" val="2">
                  <dgm:choose name="Name31">
                    <dgm:if name="Name32" axis="followSib" ptType="node" func="cnt" op="equ" val="0">
                      <dgm:shape xmlns:r="http://schemas.openxmlformats.org/officeDocument/2006/relationships" type="pie" r:blip="">
                        <dgm:adjLst>
                          <dgm:adj idx="1" val="90"/>
                          <dgm:adj idx="2" val="-90"/>
                        </dgm:adjLst>
                      </dgm:shape>
                    </dgm:if>
                    <dgm:if name="Name33" axis="followSib" ptType="node" func="cnt" op="equ" val="1">
                      <dgm:shape xmlns:r="http://schemas.openxmlformats.org/officeDocument/2006/relationships" type="pie" r:blip="">
                        <dgm:adjLst>
                          <dgm:adj idx="1" val="135"/>
                          <dgm:adj idx="2" val="-90"/>
                        </dgm:adjLst>
                      </dgm:shape>
                    </dgm:if>
                    <dgm:if name="Name34" axis="followSib" ptType="node" func="cnt" op="equ" val="2">
                      <dgm:shape xmlns:r="http://schemas.openxmlformats.org/officeDocument/2006/relationships" type="pie" r:blip="">
                        <dgm:adjLst>
                          <dgm:adj idx="1" val="162"/>
                          <dgm:adj idx="2" val="-90"/>
                        </dgm:adjLst>
                      </dgm:shape>
                    </dgm:if>
                    <dgm:if name="Name35" axis="followSib" ptType="node" func="cnt" op="equ" val="3">
                      <dgm:shape xmlns:r="http://schemas.openxmlformats.org/officeDocument/2006/relationships" type="pie" r:blip="">
                        <dgm:adjLst>
                          <dgm:adj idx="1" val="180"/>
                          <dgm:adj idx="2" val="-90"/>
                        </dgm:adjLst>
                      </dgm:shape>
                    </dgm:if>
                    <dgm:else name="Name36">
                      <dgm:shape xmlns:r="http://schemas.openxmlformats.org/officeDocument/2006/relationships" type="pie" r:blip="">
                        <dgm:adjLst>
                          <dgm:adj idx="1" val="-167.1429"/>
                          <dgm:adj idx="2" val="-90"/>
                        </dgm:adjLst>
                      </dgm:shape>
                    </dgm:else>
                  </dgm:choose>
                </dgm:if>
                <dgm:if name="Name37" axis="precedSib" ptType="node" func="cnt" op="equ" val="3">
                  <dgm:choose name="Name38">
                    <dgm:if name="Name39" axis="followSib" ptType="node" func="cnt" op="equ" val="0">
                      <dgm:shape xmlns:r="http://schemas.openxmlformats.org/officeDocument/2006/relationships" type="pie" r:blip="">
                        <dgm:adjLst>
                          <dgm:adj idx="1" val="90"/>
                          <dgm:adj idx="2" val="-90"/>
                        </dgm:adjLst>
                      </dgm:shape>
                    </dgm:if>
                    <dgm:if name="Name40" axis="followSib" ptType="node" func="cnt" op="equ" val="1">
                      <dgm:shape xmlns:r="http://schemas.openxmlformats.org/officeDocument/2006/relationships" type="pie" r:blip="">
                        <dgm:adjLst>
                          <dgm:adj idx="1" val="126"/>
                          <dgm:adj idx="2" val="-90"/>
                        </dgm:adjLst>
                      </dgm:shape>
                    </dgm:if>
                    <dgm:if name="Name41" axis="followSib" ptType="node" func="cnt" op="equ" val="2">
                      <dgm:shape xmlns:r="http://schemas.openxmlformats.org/officeDocument/2006/relationships" type="pie" r:blip="">
                        <dgm:adjLst>
                          <dgm:adj idx="1" val="150"/>
                          <dgm:adj idx="2" val="-90"/>
                        </dgm:adjLst>
                      </dgm:shape>
                    </dgm:if>
                    <dgm:else name="Name42">
                      <dgm:shape xmlns:r="http://schemas.openxmlformats.org/officeDocument/2006/relationships" type="pie" r:blip="">
                        <dgm:adjLst>
                          <dgm:adj idx="1" val="167.1429"/>
                          <dgm:adj idx="2" val="-90"/>
                        </dgm:adjLst>
                      </dgm:shape>
                    </dgm:else>
                  </dgm:choose>
                </dgm:if>
                <dgm:if name="Name43" axis="precedSib" ptType="node" func="cnt" op="equ" val="4">
                  <dgm:choose name="Name44">
                    <dgm:if name="Name45" axis="followSib" ptType="node" func="cnt" op="equ" val="0">
                      <dgm:shape xmlns:r="http://schemas.openxmlformats.org/officeDocument/2006/relationships" type="pie" r:blip="">
                        <dgm:adjLst>
                          <dgm:adj idx="1" val="90"/>
                          <dgm:adj idx="2" val="-90"/>
                        </dgm:adjLst>
                      </dgm:shape>
                    </dgm:if>
                    <dgm:if name="Name46" axis="followSib" ptType="node" func="cnt" op="equ" val="1">
                      <dgm:shape xmlns:r="http://schemas.openxmlformats.org/officeDocument/2006/relationships" type="pie" r:blip="">
                        <dgm:adjLst>
                          <dgm:adj idx="1" val="120"/>
                          <dgm:adj idx="2" val="-90"/>
                        </dgm:adjLst>
                      </dgm:shape>
                    </dgm:if>
                    <dgm:else name="Name47">
                      <dgm:shape xmlns:r="http://schemas.openxmlformats.org/officeDocument/2006/relationships" type="pie" r:blip="">
                        <dgm:adjLst>
                          <dgm:adj idx="1" val="141.4286"/>
                          <dgm:adj idx="2" val="-90"/>
                        </dgm:adjLst>
                      </dgm:shape>
                    </dgm:else>
                  </dgm:choose>
                </dgm:if>
                <dgm:if name="Name48" axis="precedSib" ptType="node" func="cnt" op="equ" val="5">
                  <dgm:choose name="Name49">
                    <dgm:if name="Name50" axis="followSib" ptType="node" func="cnt" op="equ" val="0">
                      <dgm:shape xmlns:r="http://schemas.openxmlformats.org/officeDocument/2006/relationships" type="pie" r:blip="">
                        <dgm:adjLst>
                          <dgm:adj idx="1" val="90"/>
                          <dgm:adj idx="2" val="-90"/>
                        </dgm:adjLst>
                      </dgm:shape>
                    </dgm:if>
                    <dgm:else name="Name51">
                      <dgm:shape xmlns:r="http://schemas.openxmlformats.org/officeDocument/2006/relationships" type="pie" r:blip="">
                        <dgm:adjLst>
                          <dgm:adj idx="1" val="115.7143"/>
                          <dgm:adj idx="2" val="-90"/>
                        </dgm:adjLst>
                      </dgm:shape>
                    </dgm:else>
                  </dgm:choose>
                </dgm:if>
                <dgm:else name="Name52">
                  <dgm:shape xmlns:r="http://schemas.openxmlformats.org/officeDocument/2006/relationships" type="pie" r:blip="">
                    <dgm:adjLst>
                      <dgm:adj idx="1" val="90"/>
                      <dgm:adj idx="2" val="-90"/>
                    </dgm:adjLst>
                  </dgm:shape>
                </dgm:else>
              </dgm:choose>
            </dgm:if>
            <dgm:else name="Name53">
              <dgm:choose name="Name54">
                <dgm:if name="Name55" axis="precedSib" ptType="node" func="cnt" op="equ" val="0">
                  <dgm:choose name="Name56">
                    <dgm:if name="Name57" axis="followSib" ptType="node" func="cnt" op="equ" val="0">
                      <dgm:shape xmlns:r="http://schemas.openxmlformats.org/officeDocument/2006/relationships" rot="180" type="pie" r:blip="">
                        <dgm:adjLst>
                          <dgm:adj idx="1" val="90"/>
                          <dgm:adj idx="2" val="-90"/>
                        </dgm:adjLst>
                      </dgm:shape>
                    </dgm:if>
                    <dgm:if name="Name58" axis="followSib" ptType="node" func="cnt" op="equ" val="1">
                      <dgm:shape xmlns:r="http://schemas.openxmlformats.org/officeDocument/2006/relationships" rot="180" type="pie" r:blip="">
                        <dgm:adjLst>
                          <dgm:adj idx="1" val="90"/>
                          <dgm:adj idx="2" val="180"/>
                        </dgm:adjLst>
                      </dgm:shape>
                    </dgm:if>
                    <dgm:if name="Name59" axis="followSib" ptType="node" func="cnt" op="equ" val="2">
                      <dgm:shape xmlns:r="http://schemas.openxmlformats.org/officeDocument/2006/relationships" rot="180" type="pie" r:blip="">
                        <dgm:adjLst>
                          <dgm:adj idx="1" val="90"/>
                          <dgm:adj idx="2" val="150"/>
                        </dgm:adjLst>
                      </dgm:shape>
                    </dgm:if>
                    <dgm:if name="Name60" axis="followSib" ptType="node" func="cnt" op="equ" val="3">
                      <dgm:shape xmlns:r="http://schemas.openxmlformats.org/officeDocument/2006/relationships" rot="180" type="pie" r:blip="">
                        <dgm:adjLst>
                          <dgm:adj idx="1" val="90"/>
                          <dgm:adj idx="2" val="135"/>
                        </dgm:adjLst>
                      </dgm:shape>
                    </dgm:if>
                    <dgm:if name="Name61" axis="followSib" ptType="node" func="cnt" op="equ" val="4">
                      <dgm:shape xmlns:r="http://schemas.openxmlformats.org/officeDocument/2006/relationships" rot="180" type="pie" r:blip="">
                        <dgm:adjLst>
                          <dgm:adj idx="1" val="90"/>
                          <dgm:adj idx="2" val="126"/>
                        </dgm:adjLst>
                      </dgm:shape>
                    </dgm:if>
                    <dgm:if name="Name62" axis="followSib" ptType="node" func="cnt" op="equ" val="5">
                      <dgm:shape xmlns:r="http://schemas.openxmlformats.org/officeDocument/2006/relationships" rot="180" type="pie" r:blip="">
                        <dgm:adjLst>
                          <dgm:adj idx="1" val="90"/>
                          <dgm:adj idx="2" val="120"/>
                        </dgm:adjLst>
                      </dgm:shape>
                    </dgm:if>
                    <dgm:else name="Name63">
                      <dgm:shape xmlns:r="http://schemas.openxmlformats.org/officeDocument/2006/relationships" rot="180" type="pie" r:blip="">
                        <dgm:adjLst>
                          <dgm:adj idx="1" val="90"/>
                          <dgm:adj idx="2" val="115.7143"/>
                        </dgm:adjLst>
                      </dgm:shape>
                    </dgm:else>
                  </dgm:choose>
                </dgm:if>
                <dgm:if name="Name64" axis="precedSib" ptType="node" func="cnt" op="equ" val="1">
                  <dgm:choose name="Name65">
                    <dgm:if name="Name66" axis="followSib" ptType="node" func="cnt" op="equ" val="0">
                      <dgm:shape xmlns:r="http://schemas.openxmlformats.org/officeDocument/2006/relationships" rot="180" type="pie" r:blip="">
                        <dgm:adjLst>
                          <dgm:adj idx="1" val="90"/>
                          <dgm:adj idx="2" val="-90"/>
                        </dgm:adjLst>
                      </dgm:shape>
                    </dgm:if>
                    <dgm:if name="Name67" axis="followSib" ptType="node" func="cnt" op="equ" val="1">
                      <dgm:shape xmlns:r="http://schemas.openxmlformats.org/officeDocument/2006/relationships" rot="180" type="pie" r:blip="">
                        <dgm:adjLst>
                          <dgm:adj idx="1" val="90"/>
                          <dgm:adj idx="2" val="-150"/>
                        </dgm:adjLst>
                      </dgm:shape>
                    </dgm:if>
                    <dgm:if name="Name68" axis="followSib" ptType="node" func="cnt" op="equ" val="2">
                      <dgm:shape xmlns:r="http://schemas.openxmlformats.org/officeDocument/2006/relationships" rot="180" type="pie" r:blip="">
                        <dgm:adjLst>
                          <dgm:adj idx="1" val="90"/>
                          <dgm:adj idx="2" val="180"/>
                        </dgm:adjLst>
                      </dgm:shape>
                    </dgm:if>
                    <dgm:if name="Name69" axis="followSib" ptType="node" func="cnt" op="equ" val="3">
                      <dgm:shape xmlns:r="http://schemas.openxmlformats.org/officeDocument/2006/relationships" rot="180" type="pie" r:blip="">
                        <dgm:adjLst>
                          <dgm:adj idx="1" val="90"/>
                          <dgm:adj idx="2" val="162"/>
                        </dgm:adjLst>
                      </dgm:shape>
                    </dgm:if>
                    <dgm:if name="Name70" axis="followSib" ptType="node" func="cnt" op="equ" val="4">
                      <dgm:shape xmlns:r="http://schemas.openxmlformats.org/officeDocument/2006/relationships" rot="180" type="pie" r:blip="">
                        <dgm:adjLst>
                          <dgm:adj idx="1" val="90"/>
                          <dgm:adj idx="2" val="150"/>
                        </dgm:adjLst>
                      </dgm:shape>
                    </dgm:if>
                    <dgm:else name="Name71">
                      <dgm:shape xmlns:r="http://schemas.openxmlformats.org/officeDocument/2006/relationships" rot="180" type="pie" r:blip="">
                        <dgm:adjLst>
                          <dgm:adj idx="1" val="90"/>
                          <dgm:adj idx="2" val="141.4286"/>
                        </dgm:adjLst>
                      </dgm:shape>
                    </dgm:else>
                  </dgm:choose>
                </dgm:if>
                <dgm:if name="Name72" axis="precedSib" ptType="node" func="cnt" op="equ" val="2">
                  <dgm:choose name="Name73">
                    <dgm:if name="Name74" axis="followSib" ptType="node" func="cnt" op="equ" val="0">
                      <dgm:shape xmlns:r="http://schemas.openxmlformats.org/officeDocument/2006/relationships" rot="180" type="pie" r:blip="">
                        <dgm:adjLst>
                          <dgm:adj idx="1" val="90"/>
                          <dgm:adj idx="2" val="-90"/>
                        </dgm:adjLst>
                      </dgm:shape>
                    </dgm:if>
                    <dgm:if name="Name75" axis="followSib" ptType="node" func="cnt" op="equ" val="1">
                      <dgm:shape xmlns:r="http://schemas.openxmlformats.org/officeDocument/2006/relationships" rot="180" type="pie" r:blip="">
                        <dgm:adjLst>
                          <dgm:adj idx="1" val="90"/>
                          <dgm:adj idx="2" val="-135"/>
                        </dgm:adjLst>
                      </dgm:shape>
                    </dgm:if>
                    <dgm:if name="Name76" axis="followSib" ptType="node" func="cnt" op="equ" val="2">
                      <dgm:shape xmlns:r="http://schemas.openxmlformats.org/officeDocument/2006/relationships" rot="180" type="pie" r:blip="">
                        <dgm:adjLst>
                          <dgm:adj idx="1" val="90"/>
                          <dgm:adj idx="2" val="-162"/>
                        </dgm:adjLst>
                      </dgm:shape>
                    </dgm:if>
                    <dgm:if name="Name77" axis="followSib" ptType="node" func="cnt" op="equ" val="3">
                      <dgm:shape xmlns:r="http://schemas.openxmlformats.org/officeDocument/2006/relationships" rot="180" type="pie" r:blip="">
                        <dgm:adjLst>
                          <dgm:adj idx="1" val="90"/>
                          <dgm:adj idx="2" val="180"/>
                        </dgm:adjLst>
                      </dgm:shape>
                    </dgm:if>
                    <dgm:else name="Name78">
                      <dgm:shape xmlns:r="http://schemas.openxmlformats.org/officeDocument/2006/relationships" rot="180" type="pie" r:blip="">
                        <dgm:adjLst>
                          <dgm:adj idx="1" val="90"/>
                          <dgm:adj idx="2" val="167.1429"/>
                        </dgm:adjLst>
                      </dgm:shape>
                    </dgm:else>
                  </dgm:choose>
                </dgm:if>
                <dgm:if name="Name79" axis="precedSib" ptType="node" func="cnt" op="equ" val="3">
                  <dgm:choose name="Name80">
                    <dgm:if name="Name81" axis="followSib" ptType="node" func="cnt" op="equ" val="0">
                      <dgm:shape xmlns:r="http://schemas.openxmlformats.org/officeDocument/2006/relationships" rot="180" type="pie" r:blip="">
                        <dgm:adjLst>
                          <dgm:adj idx="1" val="90"/>
                          <dgm:adj idx="2" val="-90"/>
                        </dgm:adjLst>
                      </dgm:shape>
                    </dgm:if>
                    <dgm:if name="Name82" axis="followSib" ptType="node" func="cnt" op="equ" val="1">
                      <dgm:shape xmlns:r="http://schemas.openxmlformats.org/officeDocument/2006/relationships" rot="180" type="pie" r:blip="">
                        <dgm:adjLst>
                          <dgm:adj idx="1" val="90"/>
                          <dgm:adj idx="2" val="-126"/>
                        </dgm:adjLst>
                      </dgm:shape>
                    </dgm:if>
                    <dgm:if name="Name83" axis="followSib" ptType="node" func="cnt" op="equ" val="2">
                      <dgm:shape xmlns:r="http://schemas.openxmlformats.org/officeDocument/2006/relationships" rot="180" type="pie" r:blip="">
                        <dgm:adjLst>
                          <dgm:adj idx="1" val="90"/>
                          <dgm:adj idx="2" val="-150"/>
                        </dgm:adjLst>
                      </dgm:shape>
                    </dgm:if>
                    <dgm:else name="Name84">
                      <dgm:shape xmlns:r="http://schemas.openxmlformats.org/officeDocument/2006/relationships" rot="180" type="pie" r:blip="">
                        <dgm:adjLst>
                          <dgm:adj idx="1" val="90"/>
                          <dgm:adj idx="2" val="-167.1429"/>
                        </dgm:adjLst>
                      </dgm:shape>
                    </dgm:else>
                  </dgm:choose>
                </dgm:if>
                <dgm:if name="Name85" axis="precedSib" ptType="node" func="cnt" op="equ" val="4">
                  <dgm:choose name="Name86">
                    <dgm:if name="Name87" axis="followSib" ptType="node" func="cnt" op="equ" val="0">
                      <dgm:shape xmlns:r="http://schemas.openxmlformats.org/officeDocument/2006/relationships" rot="180" type="pie" r:blip="">
                        <dgm:adjLst>
                          <dgm:adj idx="1" val="90"/>
                          <dgm:adj idx="2" val="-90"/>
                        </dgm:adjLst>
                      </dgm:shape>
                    </dgm:if>
                    <dgm:if name="Name88" axis="followSib" ptType="node" func="cnt" op="equ" val="1">
                      <dgm:shape xmlns:r="http://schemas.openxmlformats.org/officeDocument/2006/relationships" rot="180" type="pie" r:blip="">
                        <dgm:adjLst>
                          <dgm:adj idx="1" val="90"/>
                          <dgm:adj idx="2" val="-120"/>
                        </dgm:adjLst>
                      </dgm:shape>
                    </dgm:if>
                    <dgm:else name="Name89">
                      <dgm:shape xmlns:r="http://schemas.openxmlformats.org/officeDocument/2006/relationships" rot="180" type="pie" r:blip="">
                        <dgm:adjLst>
                          <dgm:adj idx="1" val="90"/>
                          <dgm:adj idx="2" val="-141.4286"/>
                        </dgm:adjLst>
                      </dgm:shape>
                    </dgm:else>
                  </dgm:choose>
                </dgm:if>
                <dgm:if name="Name90" axis="precedSib" ptType="node" func="cnt" op="equ" val="5">
                  <dgm:choose name="Name91">
                    <dgm:if name="Name92" axis="followSib" ptType="node" func="cnt" op="equ" val="0">
                      <dgm:shape xmlns:r="http://schemas.openxmlformats.org/officeDocument/2006/relationships" rot="180" type="pie" r:blip="">
                        <dgm:adjLst>
                          <dgm:adj idx="1" val="90"/>
                          <dgm:adj idx="2" val="-90"/>
                        </dgm:adjLst>
                      </dgm:shape>
                    </dgm:if>
                    <dgm:else name="Name93">
                      <dgm:shape xmlns:r="http://schemas.openxmlformats.org/officeDocument/2006/relationships" rot="180" type="pie" r:blip="">
                        <dgm:adjLst>
                          <dgm:adj idx="1" val="90"/>
                          <dgm:adj idx="2" val="-115.7143"/>
                        </dgm:adjLst>
                      </dgm:shape>
                    </dgm:else>
                  </dgm:choose>
                </dgm:if>
                <dgm:else name="Name94">
                  <dgm:shape xmlns:r="http://schemas.openxmlformats.org/officeDocument/2006/relationships" rot="180" type="pie" r:blip="">
                    <dgm:adjLst>
                      <dgm:adj idx="1" val="90"/>
                      <dgm:adj idx="2" val="-90"/>
                    </dgm:adjLst>
                  </dgm:shape>
                </dgm:else>
              </dgm:choose>
            </dgm:else>
          </dgm:choose>
          <dgm:presOf/>
        </dgm:layoutNode>
        <dgm:layoutNode name="Parent" styleLbl="revTx">
          <dgm:varLst>
            <dgm:chMax val="1"/>
            <dgm:chPref val="1"/>
            <dgm:bulletEnabled val="1"/>
          </dgm:varLst>
          <dgm:choose name="Name95">
            <dgm:if name="Name96" func="var" arg="dir" op="equ" val="norm">
              <dgm:alg type="tx">
                <dgm:param type="parTxLTRAlign" val="r"/>
                <dgm:param type="parTxRTLAlign" val="r"/>
                <dgm:param type="shpTxLTRAlignCh" val="r"/>
                <dgm:param type="shpTxRTLAlignCh" val="r"/>
                <dgm:param type="txAnchorVert" val="b"/>
                <dgm:param type="autoTxRot" val="grav"/>
              </dgm:alg>
            </dgm:if>
            <dgm:else name="Name97">
              <dgm:alg type="tx">
                <dgm:param type="parTxLTRAlign" val="l"/>
                <dgm:param type="parTxRTLAlign" val="l"/>
                <dgm:param type="shpTxLTRAlignCh" val="l"/>
                <dgm:param type="shpTxRTLAlignCh" val="l"/>
                <dgm:param type="txAnchorVert" val="b"/>
                <dgm:param type="autoTxRot" val="grav"/>
              </dgm:alg>
            </dgm:else>
          </dgm:choose>
          <dgm:choose name="Name98">
            <dgm:if name="Name99" func="var" arg="dir" op="equ" val="norm">
              <dgm:shape xmlns:r="http://schemas.openxmlformats.org/officeDocument/2006/relationships" rot="-90" type="rect" r:blip="">
                <dgm:adjLst/>
              </dgm:shape>
            </dgm:if>
            <dgm:else name="Name100">
              <dgm:shape xmlns:r="http://schemas.openxmlformats.org/officeDocument/2006/relationships" rot="90" type="rect" r:blip="">
                <dgm:adjLst/>
              </dgm:shape>
            </dgm:else>
          </dgm:choose>
          <dgm:presOf axis="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choose name="Name101">
        <dgm:if name="Name102" axis="ch" ptType="node" func="cnt" op="gte" val="1">
          <dgm:forEach name="negSibTransForEach" axis="ch" ptType="sibTrans" hideLastTrans="0" cnt="1">
            <dgm:layoutNode name="negSibTrans">
              <dgm:alg type="sp"/>
              <dgm:shape xmlns:r="http://schemas.openxmlformats.org/officeDocument/2006/relationships" r:blip="">
                <dgm:adjLst/>
              </dgm:shape>
            </dgm:layoutNode>
          </dgm:forEach>
          <dgm:layoutNode name="composite">
            <dgm:alg type="composite">
              <dgm:param type="ar" val="0.5"/>
            </dgm:alg>
            <dgm:shape xmlns:r="http://schemas.openxmlformats.org/officeDocument/2006/relationships" r:blip="">
              <dgm:adjLst/>
            </dgm:shape>
            <dgm:choose name="Name103">
              <dgm:if name="Name104" func="var" arg="dir" op="equ" val="norm">
                <dgm:constrLst>
                  <dgm:constr type="l" for="ch" forName="Child" refType="w" fact="0"/>
                  <dgm:constr type="t" for="ch" forName="Child" refType="h" fact="0"/>
                  <dgm:constr type="w" for="ch" forName="Child" refType="w"/>
                  <dgm:constr type="h" for="ch" forName="Child" refType="h"/>
                </dgm:constrLst>
              </dgm:if>
              <dgm:else name="Name105">
                <dgm:constrLst>
                  <dgm:constr type="r" for="ch" forName="Child" refType="w"/>
                  <dgm:constr type="t" for="ch" forName="Child" refType="h" fact="0"/>
                  <dgm:constr type="w" for="ch" forName="Child" refType="w"/>
                  <dgm:constr type="h" for="ch" forName="Child" refType="h"/>
                </dgm:constrLst>
              </dgm:else>
            </dgm:choose>
            <dgm:ruleLst/>
            <dgm:layoutNode name="Child" styleLbl="revTx">
              <dgm:varLst>
                <dgm:chMax val="0"/>
                <dgm:chPref val="0"/>
                <dgm:bulletEnabled val="1"/>
              </dgm:varLst>
              <dgm:choose name="Name106">
                <dgm:if name="Name107" func="var" arg="dir" op="equ" val="norm">
                  <dgm:alg type="tx">
                    <dgm:param type="parTxLTRAlign" val="l"/>
                    <dgm:param type="parTxRTLAlign" val="r"/>
                    <dgm:param type="txAnchorVert" val="t"/>
                  </dgm:alg>
                </dgm:if>
                <dgm:else name="Name108">
                  <dgm:alg type="tx">
                    <dgm:param type="parTxLTRAlign" val="r"/>
                    <dgm:param type="parTxRTLAlign" val="l"/>
                    <dgm:param type="txAnchorVert" val="t"/>
                  </dgm:alg>
                </dgm:else>
              </dgm:choose>
              <dgm:shape xmlns:r="http://schemas.openxmlformats.org/officeDocument/2006/relationships" type="rect" r:blip="">
                <dgm:adjLst/>
              </dgm:shape>
              <dgm:presOf axis="des"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if>
        <dgm:else name="Name10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vl1pPr>
          </a:lstStyle>
          <a:p>
            <a:endParaRPr lang="en-US" dirty="0"/>
          </a:p>
        </p:txBody>
      </p:sp>
      <p:sp>
        <p:nvSpPr>
          <p:cNvPr id="3" name="Date Placeholder 2"/>
          <p:cNvSpPr>
            <a:spLocks noGrp="1"/>
          </p:cNvSpPr>
          <p:nvPr>
            <p:ph type="dt" sz="quarter" idx="1"/>
          </p:nvPr>
        </p:nvSpPr>
        <p:spPr>
          <a:xfrm>
            <a:off x="4023992" y="0"/>
            <a:ext cx="3078427" cy="511731"/>
          </a:xfrm>
          <a:prstGeom prst="rect">
            <a:avLst/>
          </a:prstGeom>
        </p:spPr>
        <p:txBody>
          <a:bodyPr vert="horz" lIns="99075" tIns="49538" rIns="99075" bIns="49538" rtlCol="0"/>
          <a:lstStyle>
            <a:lvl1pPr algn="r">
              <a:defRPr sz="1300"/>
            </a:lvl1pPr>
          </a:lstStyle>
          <a:p>
            <a:fld id="{ABFD0ED4-3F2C-A44D-BF2A-70F28B4760E9}" type="datetimeFigureOut">
              <a:rPr lang="en-US" smtClean="0"/>
              <a:pPr/>
              <a:t>7/12/2020</a:t>
            </a:fld>
            <a:endParaRPr lang="en-US" dirty="0"/>
          </a:p>
        </p:txBody>
      </p:sp>
      <p:sp>
        <p:nvSpPr>
          <p:cNvPr id="4" name="Footer Placeholder 3"/>
          <p:cNvSpPr>
            <a:spLocks noGrp="1"/>
          </p:cNvSpPr>
          <p:nvPr>
            <p:ph type="ftr" sz="quarter" idx="2"/>
          </p:nvPr>
        </p:nvSpPr>
        <p:spPr>
          <a:xfrm>
            <a:off x="0" y="9721106"/>
            <a:ext cx="3078427" cy="511731"/>
          </a:xfrm>
          <a:prstGeom prst="rect">
            <a:avLst/>
          </a:prstGeom>
        </p:spPr>
        <p:txBody>
          <a:bodyPr vert="horz" lIns="99075" tIns="49538" rIns="99075" bIns="49538" rtlCol="0" anchor="b"/>
          <a:lstStyle>
            <a:lvl1pPr algn="l">
              <a:defRPr sz="1300"/>
            </a:lvl1pPr>
          </a:lstStyle>
          <a:p>
            <a:endParaRPr lang="en-US" dirty="0"/>
          </a:p>
        </p:txBody>
      </p:sp>
      <p:sp>
        <p:nvSpPr>
          <p:cNvPr id="5" name="Slide Number Placeholder 4"/>
          <p:cNvSpPr>
            <a:spLocks noGrp="1"/>
          </p:cNvSpPr>
          <p:nvPr>
            <p:ph type="sldNum" sz="quarter" idx="3"/>
          </p:nvPr>
        </p:nvSpPr>
        <p:spPr>
          <a:xfrm>
            <a:off x="4023992" y="9721106"/>
            <a:ext cx="3078427" cy="511731"/>
          </a:xfrm>
          <a:prstGeom prst="rect">
            <a:avLst/>
          </a:prstGeom>
        </p:spPr>
        <p:txBody>
          <a:bodyPr vert="horz" lIns="99075" tIns="49538" rIns="99075" bIns="49538" rtlCol="0" anchor="b"/>
          <a:lstStyle>
            <a:lvl1pPr algn="r">
              <a:defRPr sz="1300"/>
            </a:lvl1pPr>
          </a:lstStyle>
          <a:p>
            <a:fld id="{7AE6F2F5-76EA-6D4D-B2FB-9859484A5658}" type="slidenum">
              <a:rPr lang="en-US" smtClean="0"/>
              <a:pPr/>
              <a:t>‹#›</a:t>
            </a:fld>
            <a:endParaRPr lang="en-US" dirty="0"/>
          </a:p>
        </p:txBody>
      </p:sp>
    </p:spTree>
    <p:extLst>
      <p:ext uri="{BB962C8B-B14F-4D97-AF65-F5344CB8AC3E}">
        <p14:creationId xmlns:p14="http://schemas.microsoft.com/office/powerpoint/2010/main" val="1457784183"/>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vl1pPr>
          </a:lstStyle>
          <a:p>
            <a:endParaRPr lang="en-US" dirty="0"/>
          </a:p>
        </p:txBody>
      </p:sp>
      <p:sp>
        <p:nvSpPr>
          <p:cNvPr id="3" name="Date Placeholder 2"/>
          <p:cNvSpPr>
            <a:spLocks noGrp="1"/>
          </p:cNvSpPr>
          <p:nvPr>
            <p:ph type="dt" idx="1"/>
          </p:nvPr>
        </p:nvSpPr>
        <p:spPr>
          <a:xfrm>
            <a:off x="4023992" y="0"/>
            <a:ext cx="3078427" cy="511731"/>
          </a:xfrm>
          <a:prstGeom prst="rect">
            <a:avLst/>
          </a:prstGeom>
        </p:spPr>
        <p:txBody>
          <a:bodyPr vert="horz" lIns="99075" tIns="49538" rIns="99075" bIns="49538" rtlCol="0"/>
          <a:lstStyle>
            <a:lvl1pPr algn="r">
              <a:defRPr sz="1300"/>
            </a:lvl1pPr>
          </a:lstStyle>
          <a:p>
            <a:fld id="{AD0E53BD-8CD6-F647-884B-5A78FF9E62EE}" type="datetimeFigureOut">
              <a:rPr lang="en-US" smtClean="0"/>
              <a:pPr/>
              <a:t>7/12/2020</a:t>
            </a:fld>
            <a:endParaRPr lang="en-US" dirty="0"/>
          </a:p>
        </p:txBody>
      </p:sp>
      <p:sp>
        <p:nvSpPr>
          <p:cNvPr id="4" name="Slide Image Placeholder 3"/>
          <p:cNvSpPr>
            <a:spLocks noGrp="1" noRot="1" noChangeAspect="1"/>
          </p:cNvSpPr>
          <p:nvPr>
            <p:ph type="sldImg" idx="2"/>
          </p:nvPr>
        </p:nvSpPr>
        <p:spPr>
          <a:xfrm>
            <a:off x="993775" y="768350"/>
            <a:ext cx="5116513" cy="3836988"/>
          </a:xfrm>
          <a:prstGeom prst="rect">
            <a:avLst/>
          </a:prstGeom>
          <a:noFill/>
          <a:ln w="12700">
            <a:solidFill>
              <a:prstClr val="black"/>
            </a:solidFill>
          </a:ln>
        </p:spPr>
        <p:txBody>
          <a:bodyPr vert="horz" lIns="99075" tIns="49538" rIns="99075" bIns="49538" rtlCol="0" anchor="ctr"/>
          <a:lstStyle/>
          <a:p>
            <a:endParaRPr lang="en-US" dirty="0"/>
          </a:p>
        </p:txBody>
      </p:sp>
      <p:sp>
        <p:nvSpPr>
          <p:cNvPr id="5" name="Notes Placeholder 4"/>
          <p:cNvSpPr>
            <a:spLocks noGrp="1"/>
          </p:cNvSpPr>
          <p:nvPr>
            <p:ph type="body" sz="quarter" idx="3"/>
          </p:nvPr>
        </p:nvSpPr>
        <p:spPr>
          <a:xfrm>
            <a:off x="710407" y="4861441"/>
            <a:ext cx="5683250" cy="4605576"/>
          </a:xfrm>
          <a:prstGeom prst="rect">
            <a:avLst/>
          </a:prstGeom>
        </p:spPr>
        <p:txBody>
          <a:bodyPr vert="horz" lIns="99075" tIns="49538" rIns="99075" bIns="49538"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721106"/>
            <a:ext cx="3078427" cy="511731"/>
          </a:xfrm>
          <a:prstGeom prst="rect">
            <a:avLst/>
          </a:prstGeom>
        </p:spPr>
        <p:txBody>
          <a:bodyPr vert="horz" lIns="99075" tIns="49538" rIns="99075" bIns="49538" rtlCol="0" anchor="b"/>
          <a:lstStyle>
            <a:lvl1pPr algn="l">
              <a:defRPr sz="1300"/>
            </a:lvl1pPr>
          </a:lstStyle>
          <a:p>
            <a:endParaRPr lang="en-US" dirty="0"/>
          </a:p>
        </p:txBody>
      </p:sp>
      <p:sp>
        <p:nvSpPr>
          <p:cNvPr id="7" name="Slide Number Placeholder 6"/>
          <p:cNvSpPr>
            <a:spLocks noGrp="1"/>
          </p:cNvSpPr>
          <p:nvPr>
            <p:ph type="sldNum" sz="quarter" idx="5"/>
          </p:nvPr>
        </p:nvSpPr>
        <p:spPr>
          <a:xfrm>
            <a:off x="4023992" y="9721106"/>
            <a:ext cx="3078427" cy="511731"/>
          </a:xfrm>
          <a:prstGeom prst="rect">
            <a:avLst/>
          </a:prstGeom>
        </p:spPr>
        <p:txBody>
          <a:bodyPr vert="horz" lIns="99075" tIns="49538" rIns="99075" bIns="49538" rtlCol="0" anchor="b"/>
          <a:lstStyle>
            <a:lvl1pPr algn="r">
              <a:defRPr sz="1300"/>
            </a:lvl1pPr>
          </a:lstStyle>
          <a:p>
            <a:fld id="{77B8929E-C352-7849-9DF7-6A0F55DB2C3C}" type="slidenum">
              <a:rPr lang="en-US" smtClean="0"/>
              <a:pPr/>
              <a:t>‹#›</a:t>
            </a:fld>
            <a:endParaRPr lang="en-US" dirty="0"/>
          </a:p>
        </p:txBody>
      </p:sp>
    </p:spTree>
    <p:extLst>
      <p:ext uri="{BB962C8B-B14F-4D97-AF65-F5344CB8AC3E}">
        <p14:creationId xmlns:p14="http://schemas.microsoft.com/office/powerpoint/2010/main" val="412731826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77B8929E-C352-7849-9DF7-6A0F55DB2C3C}" type="slidenum">
              <a:rPr lang="en-US" smtClean="0"/>
              <a:pPr/>
              <a:t>1</a:t>
            </a:fld>
            <a:endParaRPr lang="en-US" dirty="0"/>
          </a:p>
        </p:txBody>
      </p:sp>
    </p:spTree>
    <p:extLst>
      <p:ext uri="{BB962C8B-B14F-4D97-AF65-F5344CB8AC3E}">
        <p14:creationId xmlns:p14="http://schemas.microsoft.com/office/powerpoint/2010/main" val="13053977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and Photo">
    <p:spTree>
      <p:nvGrpSpPr>
        <p:cNvPr id="1" name=""/>
        <p:cNvGrpSpPr/>
        <p:nvPr/>
      </p:nvGrpSpPr>
      <p:grpSpPr>
        <a:xfrm>
          <a:off x="0" y="0"/>
          <a:ext cx="0" cy="0"/>
          <a:chOff x="0" y="0"/>
          <a:chExt cx="0" cy="0"/>
        </a:xfrm>
      </p:grpSpPr>
      <p:sp>
        <p:nvSpPr>
          <p:cNvPr id="5" name="Text Placeholder 3"/>
          <p:cNvSpPr>
            <a:spLocks noGrp="1"/>
          </p:cNvSpPr>
          <p:nvPr>
            <p:ph type="body" sz="quarter" idx="13" hasCustomPrompt="1"/>
          </p:nvPr>
        </p:nvSpPr>
        <p:spPr>
          <a:xfrm>
            <a:off x="576263" y="2020888"/>
            <a:ext cx="3924301" cy="1498600"/>
          </a:xfrm>
          <a:prstGeom prst="rect">
            <a:avLst/>
          </a:prstGeom>
        </p:spPr>
        <p:txBody>
          <a:bodyPr vert="horz" lIns="0" tIns="0" rIns="0" bIns="0"/>
          <a:lstStyle>
            <a:lvl1pPr marL="0" indent="0">
              <a:lnSpc>
                <a:spcPts val="3600"/>
              </a:lnSpc>
              <a:spcBef>
                <a:spcPts val="0"/>
              </a:spcBef>
              <a:buNone/>
              <a:defRPr sz="3000" b="1">
                <a:solidFill>
                  <a:srgbClr val="4F2D7F"/>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here to add </a:t>
            </a:r>
            <a:br>
              <a:rPr lang="en-US" dirty="0"/>
            </a:br>
            <a:r>
              <a:rPr lang="en-US" dirty="0"/>
              <a:t>title on this slide</a:t>
            </a:r>
          </a:p>
        </p:txBody>
      </p:sp>
      <p:sp>
        <p:nvSpPr>
          <p:cNvPr id="6" name="Text Placeholder 21"/>
          <p:cNvSpPr>
            <a:spLocks noGrp="1"/>
          </p:cNvSpPr>
          <p:nvPr>
            <p:ph type="body" sz="quarter" idx="10" hasCustomPrompt="1"/>
          </p:nvPr>
        </p:nvSpPr>
        <p:spPr>
          <a:xfrm>
            <a:off x="576263" y="4429125"/>
            <a:ext cx="3924300" cy="364079"/>
          </a:xfrm>
          <a:prstGeom prst="rect">
            <a:avLst/>
          </a:prstGeom>
        </p:spPr>
        <p:txBody>
          <a:bodyPr vert="horz" lIns="0" tIns="0" rIns="0" bIns="0" anchor="t" anchorCtr="0"/>
          <a:lstStyle>
            <a:lvl1pPr marL="0" indent="0">
              <a:buNone/>
              <a:defRPr sz="2000" b="1">
                <a:solidFill>
                  <a:srgbClr val="00A7B5"/>
                </a:solidFill>
              </a:defRPr>
            </a:lvl1pPr>
          </a:lstStyle>
          <a:p>
            <a:pPr lvl="0"/>
            <a:r>
              <a:rPr lang="en-US" dirty="0"/>
              <a:t>Click to add name</a:t>
            </a:r>
          </a:p>
        </p:txBody>
      </p:sp>
      <p:sp>
        <p:nvSpPr>
          <p:cNvPr id="7" name="Text Placeholder 21"/>
          <p:cNvSpPr>
            <a:spLocks noGrp="1"/>
          </p:cNvSpPr>
          <p:nvPr>
            <p:ph type="body" sz="quarter" idx="11" hasCustomPrompt="1"/>
          </p:nvPr>
        </p:nvSpPr>
        <p:spPr>
          <a:xfrm>
            <a:off x="576263" y="5083709"/>
            <a:ext cx="3924300" cy="285750"/>
          </a:xfrm>
          <a:prstGeom prst="rect">
            <a:avLst/>
          </a:prstGeom>
        </p:spPr>
        <p:txBody>
          <a:bodyPr vert="horz" lIns="0" tIns="0" rIns="0" bIns="0"/>
          <a:lstStyle>
            <a:lvl1pPr marL="0" indent="0">
              <a:buNone/>
              <a:defRPr sz="1800" baseline="0">
                <a:solidFill>
                  <a:srgbClr val="00A7B5"/>
                </a:solidFill>
              </a:defRPr>
            </a:lvl1pPr>
          </a:lstStyle>
          <a:p>
            <a:pPr lvl="0"/>
            <a:r>
              <a:rPr lang="en-US" dirty="0"/>
              <a:t>Click to add position or firm</a:t>
            </a:r>
          </a:p>
        </p:txBody>
      </p:sp>
      <p:sp>
        <p:nvSpPr>
          <p:cNvPr id="8" name="Picture Placeholder 2"/>
          <p:cNvSpPr>
            <a:spLocks noGrp="1"/>
          </p:cNvSpPr>
          <p:nvPr>
            <p:ph type="pic" idx="1" hasCustomPrompt="1"/>
          </p:nvPr>
        </p:nvSpPr>
        <p:spPr>
          <a:xfrm>
            <a:off x="4619625" y="1412874"/>
            <a:ext cx="4524375" cy="5445125"/>
          </a:xfrm>
          <a:prstGeom prst="rect">
            <a:avLst/>
          </a:prstGeom>
        </p:spPr>
        <p:txBody>
          <a:bodyPr tIns="720000" anchor="ctr" anchorCtr="1"/>
          <a:lstStyle>
            <a:lvl1pPr marL="0" indent="0">
              <a:buNone/>
              <a:defRPr sz="1300" baseline="0">
                <a:solidFill>
                  <a:srgbClr val="00A7B5"/>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insert illustration</a:t>
            </a:r>
          </a:p>
        </p:txBody>
      </p:sp>
      <p:pic>
        <p:nvPicPr>
          <p:cNvPr id="15" name="GTLogoNoTag" hidden="1">
            <a:extLst>
              <a:ext uri="{FF2B5EF4-FFF2-40B4-BE49-F238E27FC236}">
                <a16:creationId xmlns:a16="http://schemas.microsoft.com/office/drawing/2014/main" id="{6783DB90-85B3-4C34-968A-E4FF6E8ED1BF}"/>
              </a:ext>
            </a:extLst>
          </p:cNvPr>
          <p:cNvPicPr>
            <a:picLocks noChangeAspect="1"/>
          </p:cNvPicPr>
          <p:nvPr userDrawn="1"/>
        </p:nvPicPr>
        <p:blipFill>
          <a:blip r:embed="rId2"/>
          <a:stretch>
            <a:fillRect/>
          </a:stretch>
        </p:blipFill>
        <p:spPr>
          <a:xfrm>
            <a:off x="560317" y="572983"/>
            <a:ext cx="1961941" cy="638130"/>
          </a:xfrm>
          <a:prstGeom prst="rect">
            <a:avLst/>
          </a:prstGeom>
        </p:spPr>
      </p:pic>
      <p:sp>
        <p:nvSpPr>
          <p:cNvPr id="12" name="Rectangle 11">
            <a:extLst>
              <a:ext uri="{FF2B5EF4-FFF2-40B4-BE49-F238E27FC236}">
                <a16:creationId xmlns:a16="http://schemas.microsoft.com/office/drawing/2014/main" id="{BA0A59DC-13BA-40C5-A7E4-1FB43D674350}"/>
              </a:ext>
            </a:extLst>
          </p:cNvPr>
          <p:cNvSpPr/>
          <p:nvPr userDrawn="1"/>
        </p:nvSpPr>
        <p:spPr>
          <a:xfrm>
            <a:off x="9220200" y="-1"/>
            <a:ext cx="1466850" cy="6857999"/>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To insert an illustration click on the image frame and then insert your illustration using the </a:t>
            </a:r>
            <a:r>
              <a:rPr lang="en-GB" sz="1400" dirty="0" err="1"/>
              <a:t>BrandCentral</a:t>
            </a:r>
            <a:r>
              <a:rPr lang="en-GB" sz="1400" dirty="0"/>
              <a:t> button on your toolbar. To scale, crop and move the illustration, right click and choose the crop tool. You can now scale and move the illustration to the desired position.</a:t>
            </a:r>
          </a:p>
        </p:txBody>
      </p:sp>
    </p:spTree>
    <p:extLst>
      <p:ext uri="{BB962C8B-B14F-4D97-AF65-F5344CB8AC3E}">
        <p14:creationId xmlns:p14="http://schemas.microsoft.com/office/powerpoint/2010/main" val="134330505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 column graphic and text">
    <p:spTree>
      <p:nvGrpSpPr>
        <p:cNvPr id="1" name=""/>
        <p:cNvGrpSpPr/>
        <p:nvPr/>
      </p:nvGrpSpPr>
      <p:grpSpPr>
        <a:xfrm>
          <a:off x="0" y="0"/>
          <a:ext cx="0" cy="0"/>
          <a:chOff x="0" y="0"/>
          <a:chExt cx="0" cy="0"/>
        </a:xfrm>
      </p:grpSpPr>
      <p:sp>
        <p:nvSpPr>
          <p:cNvPr id="17" name="Text Placeholder 3"/>
          <p:cNvSpPr>
            <a:spLocks noGrp="1"/>
          </p:cNvSpPr>
          <p:nvPr>
            <p:ph type="body" sz="quarter" idx="21"/>
          </p:nvPr>
        </p:nvSpPr>
        <p:spPr>
          <a:xfrm>
            <a:off x="576263" y="3495675"/>
            <a:ext cx="1922462" cy="2778125"/>
          </a:xfrm>
        </p:spPr>
        <p:txBody>
          <a:bodyPr>
            <a:noAutofit/>
          </a:bodyPr>
          <a:lstStyle>
            <a:lvl1pPr>
              <a:defRPr sz="1800"/>
            </a:lvl1pPr>
            <a:lvl2pPr>
              <a:defRPr sz="1800"/>
            </a:lvl2pPr>
            <a:lvl3pPr>
              <a:defRPr sz="1800"/>
            </a:lvl3pPr>
            <a:lvl4pPr>
              <a:defRPr sz="1800"/>
            </a:lvl4pPr>
            <a:lvl5pPr marL="0" indent="0">
              <a:buNone/>
              <a:defRPr sz="1800">
                <a:solidFill>
                  <a:schemeClr val="accent1"/>
                </a:solidFill>
              </a:defRPr>
            </a:lvl5pPr>
          </a:lstStyle>
          <a:p>
            <a:pPr lvl="0"/>
            <a:r>
              <a:rPr lang="en-US" dirty="0"/>
              <a:t>Edit Master text styles</a:t>
            </a:r>
          </a:p>
          <a:p>
            <a:pPr lvl="1"/>
            <a:r>
              <a:rPr lang="en-US" dirty="0"/>
              <a:t>Second level</a:t>
            </a:r>
          </a:p>
          <a:p>
            <a:pPr lvl="2"/>
            <a:r>
              <a:rPr lang="en-US" dirty="0"/>
              <a:t>Third level</a:t>
            </a:r>
          </a:p>
          <a:p>
            <a:pPr lvl="3"/>
            <a:endParaRPr lang="en-GB" dirty="0"/>
          </a:p>
        </p:txBody>
      </p:sp>
      <p:sp>
        <p:nvSpPr>
          <p:cNvPr id="19" name="Picture Placeholder 18"/>
          <p:cNvSpPr>
            <a:spLocks noGrp="1"/>
          </p:cNvSpPr>
          <p:nvPr>
            <p:ph type="pic" sz="quarter" idx="22" hasCustomPrompt="1"/>
          </p:nvPr>
        </p:nvSpPr>
        <p:spPr>
          <a:xfrm>
            <a:off x="576263" y="1817688"/>
            <a:ext cx="1922462" cy="1549400"/>
          </a:xfrm>
          <a:noFill/>
        </p:spPr>
        <p:txBody>
          <a:bodyPr anchor="ctr" anchorCtr="1">
            <a:noAutofit/>
          </a:bodyPr>
          <a:lstStyle>
            <a:lvl1pPr marL="0" marR="0" indent="0" algn="ctr"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22" name="Text Placeholder 3"/>
          <p:cNvSpPr>
            <a:spLocks noGrp="1"/>
          </p:cNvSpPr>
          <p:nvPr>
            <p:ph type="body" sz="quarter" idx="23"/>
          </p:nvPr>
        </p:nvSpPr>
        <p:spPr>
          <a:xfrm>
            <a:off x="6662870" y="3495675"/>
            <a:ext cx="1908175" cy="2778125"/>
          </a:xfrm>
        </p:spPr>
        <p:txBody>
          <a:bodyPr>
            <a:noAutofit/>
          </a:bodyPr>
          <a:lstStyle>
            <a:lvl1pPr>
              <a:defRPr sz="1800"/>
            </a:lvl1pPr>
            <a:lvl2pPr>
              <a:defRPr sz="1800"/>
            </a:lvl2pPr>
            <a:lvl3pPr>
              <a:defRPr sz="1800"/>
            </a:lvl3pPr>
            <a:lvl4pPr>
              <a:defRPr sz="1800"/>
            </a:lvl4pPr>
            <a:lvl5pPr marL="0" indent="0">
              <a:buNone/>
              <a:defRPr sz="1800">
                <a:solidFill>
                  <a:schemeClr val="accent1"/>
                </a:solidFill>
              </a:defRPr>
            </a:lvl5pPr>
          </a:lstStyle>
          <a:p>
            <a:pPr lvl="0"/>
            <a:r>
              <a:rPr lang="en-US" dirty="0"/>
              <a:t>Edit Master text styles</a:t>
            </a:r>
          </a:p>
          <a:p>
            <a:pPr lvl="1"/>
            <a:r>
              <a:rPr lang="en-US" dirty="0"/>
              <a:t>Second level</a:t>
            </a:r>
          </a:p>
          <a:p>
            <a:pPr lvl="2"/>
            <a:r>
              <a:rPr lang="en-US" dirty="0"/>
              <a:t>Third level</a:t>
            </a:r>
          </a:p>
          <a:p>
            <a:pPr lvl="3"/>
            <a:endParaRPr lang="en-GB" dirty="0"/>
          </a:p>
        </p:txBody>
      </p:sp>
      <p:sp>
        <p:nvSpPr>
          <p:cNvPr id="23" name="Picture Placeholder 18"/>
          <p:cNvSpPr>
            <a:spLocks noGrp="1"/>
          </p:cNvSpPr>
          <p:nvPr>
            <p:ph type="pic" sz="quarter" idx="24" hasCustomPrompt="1"/>
          </p:nvPr>
        </p:nvSpPr>
        <p:spPr>
          <a:xfrm>
            <a:off x="6662870" y="1817688"/>
            <a:ext cx="1908175" cy="1549400"/>
          </a:xfrm>
          <a:noFill/>
        </p:spPr>
        <p:txBody>
          <a:bodyPr anchor="ctr" anchorCtr="1">
            <a:noAutofit/>
          </a:bodyPr>
          <a:lstStyle>
            <a:lvl1pPr marL="0" marR="0" indent="0" algn="ctr"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24" name="Text Placeholder 3"/>
          <p:cNvSpPr>
            <a:spLocks noGrp="1"/>
          </p:cNvSpPr>
          <p:nvPr>
            <p:ph type="body" sz="quarter" idx="25"/>
          </p:nvPr>
        </p:nvSpPr>
        <p:spPr>
          <a:xfrm>
            <a:off x="4638764" y="3495675"/>
            <a:ext cx="1908175" cy="2778125"/>
          </a:xfrm>
        </p:spPr>
        <p:txBody>
          <a:bodyPr>
            <a:noAutofit/>
          </a:bodyPr>
          <a:lstStyle>
            <a:lvl1pPr>
              <a:defRPr sz="1800"/>
            </a:lvl1pPr>
            <a:lvl2pPr>
              <a:defRPr sz="1800"/>
            </a:lvl2pPr>
            <a:lvl3pPr>
              <a:defRPr sz="1800"/>
            </a:lvl3pPr>
            <a:lvl4pPr>
              <a:defRPr sz="1800"/>
            </a:lvl4pPr>
            <a:lvl5pPr marL="0" indent="0">
              <a:buNone/>
              <a:defRPr sz="1800">
                <a:solidFill>
                  <a:schemeClr val="accent1"/>
                </a:solidFill>
              </a:defRPr>
            </a:lvl5pPr>
          </a:lstStyle>
          <a:p>
            <a:pPr lvl="0"/>
            <a:r>
              <a:rPr lang="en-US" dirty="0"/>
              <a:t>Edit Master text styles</a:t>
            </a:r>
          </a:p>
          <a:p>
            <a:pPr lvl="1"/>
            <a:r>
              <a:rPr lang="en-US" dirty="0"/>
              <a:t>Second level</a:t>
            </a:r>
          </a:p>
          <a:p>
            <a:pPr lvl="2"/>
            <a:r>
              <a:rPr lang="en-US" dirty="0"/>
              <a:t>Third level</a:t>
            </a:r>
          </a:p>
          <a:p>
            <a:pPr lvl="3"/>
            <a:endParaRPr lang="en-GB" dirty="0"/>
          </a:p>
        </p:txBody>
      </p:sp>
      <p:sp>
        <p:nvSpPr>
          <p:cNvPr id="25" name="Picture Placeholder 18"/>
          <p:cNvSpPr>
            <a:spLocks noGrp="1"/>
          </p:cNvSpPr>
          <p:nvPr>
            <p:ph type="pic" sz="quarter" idx="26" hasCustomPrompt="1"/>
          </p:nvPr>
        </p:nvSpPr>
        <p:spPr>
          <a:xfrm>
            <a:off x="4638764" y="1817688"/>
            <a:ext cx="1908175" cy="1549400"/>
          </a:xfrm>
          <a:noFill/>
        </p:spPr>
        <p:txBody>
          <a:bodyPr anchor="ctr" anchorCtr="1">
            <a:noAutofit/>
          </a:bodyPr>
          <a:lstStyle>
            <a:lvl1pPr marL="0" marR="0" indent="0" algn="ctr"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26" name="Text Placeholder 3"/>
          <p:cNvSpPr>
            <a:spLocks noGrp="1"/>
          </p:cNvSpPr>
          <p:nvPr>
            <p:ph type="body" sz="quarter" idx="27"/>
          </p:nvPr>
        </p:nvSpPr>
        <p:spPr>
          <a:xfrm>
            <a:off x="2614657" y="3495675"/>
            <a:ext cx="1908175" cy="2778125"/>
          </a:xfrm>
        </p:spPr>
        <p:txBody>
          <a:bodyPr>
            <a:noAutofit/>
          </a:bodyPr>
          <a:lstStyle>
            <a:lvl1pPr>
              <a:defRPr sz="1800"/>
            </a:lvl1pPr>
            <a:lvl2pPr>
              <a:defRPr sz="1800"/>
            </a:lvl2pPr>
            <a:lvl3pPr>
              <a:defRPr sz="1800"/>
            </a:lvl3pPr>
            <a:lvl4pPr>
              <a:defRPr sz="1800"/>
            </a:lvl4pPr>
            <a:lvl5pPr marL="0" indent="0">
              <a:buNone/>
              <a:defRPr sz="1800">
                <a:solidFill>
                  <a:schemeClr val="accent1"/>
                </a:solidFill>
              </a:defRPr>
            </a:lvl5pPr>
          </a:lstStyle>
          <a:p>
            <a:pPr lvl="0"/>
            <a:r>
              <a:rPr lang="en-US" dirty="0"/>
              <a:t>Edit Master text styles</a:t>
            </a:r>
          </a:p>
          <a:p>
            <a:pPr lvl="1"/>
            <a:r>
              <a:rPr lang="en-US" dirty="0"/>
              <a:t>Second level</a:t>
            </a:r>
          </a:p>
          <a:p>
            <a:pPr lvl="2"/>
            <a:r>
              <a:rPr lang="en-US" dirty="0"/>
              <a:t>Third level</a:t>
            </a:r>
          </a:p>
          <a:p>
            <a:pPr lvl="3"/>
            <a:endParaRPr lang="en-GB" dirty="0"/>
          </a:p>
        </p:txBody>
      </p:sp>
      <p:sp>
        <p:nvSpPr>
          <p:cNvPr id="27" name="Picture Placeholder 18"/>
          <p:cNvSpPr>
            <a:spLocks noGrp="1"/>
          </p:cNvSpPr>
          <p:nvPr>
            <p:ph type="pic" sz="quarter" idx="28" hasCustomPrompt="1"/>
          </p:nvPr>
        </p:nvSpPr>
        <p:spPr>
          <a:xfrm>
            <a:off x="2614657" y="1817688"/>
            <a:ext cx="1908175" cy="1549400"/>
          </a:xfrm>
          <a:noFill/>
        </p:spPr>
        <p:txBody>
          <a:bodyPr anchor="ctr" anchorCtr="1">
            <a:noAutofit/>
          </a:bodyPr>
          <a:lstStyle>
            <a:lvl1pPr marL="0" marR="0" indent="0" algn="ctr"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28" name="Title 27"/>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29"/>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2368150097"/>
      </p:ext>
    </p:extLst>
  </p:cSld>
  <p:clrMapOvr>
    <a:masterClrMapping/>
  </p:clrMapOvr>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 Quote">
    <p:spTree>
      <p:nvGrpSpPr>
        <p:cNvPr id="1" name=""/>
        <p:cNvGrpSpPr/>
        <p:nvPr/>
      </p:nvGrpSpPr>
      <p:grpSpPr>
        <a:xfrm>
          <a:off x="0" y="0"/>
          <a:ext cx="0" cy="0"/>
          <a:chOff x="0" y="0"/>
          <a:chExt cx="0" cy="0"/>
        </a:xfrm>
      </p:grpSpPr>
      <p:sp>
        <p:nvSpPr>
          <p:cNvPr id="5" name="Rectangle 4"/>
          <p:cNvSpPr/>
          <p:nvPr userDrawn="1"/>
        </p:nvSpPr>
        <p:spPr>
          <a:xfrm>
            <a:off x="4643438" y="1825624"/>
            <a:ext cx="3924300" cy="444976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Picture Placeholder 18"/>
          <p:cNvSpPr>
            <a:spLocks noGrp="1"/>
          </p:cNvSpPr>
          <p:nvPr>
            <p:ph type="pic" sz="quarter" idx="22" hasCustomPrompt="1"/>
          </p:nvPr>
        </p:nvSpPr>
        <p:spPr>
          <a:xfrm>
            <a:off x="576262" y="1825624"/>
            <a:ext cx="3924301" cy="4449600"/>
          </a:xfrm>
          <a:noFill/>
        </p:spPr>
        <p:txBody>
          <a:bodyPr anchor="ctr" anchorCtr="1">
            <a:noAutofit/>
          </a:bodyPr>
          <a:lstStyle>
            <a:lvl1pPr marL="0" marR="0" indent="0" algn="l"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3" name="Title 2"/>
          <p:cNvSpPr>
            <a:spLocks noGrp="1"/>
          </p:cNvSpPr>
          <p:nvPr>
            <p:ph type="title"/>
          </p:nvPr>
        </p:nvSpPr>
        <p:spPr/>
        <p:txBody>
          <a:bodyPr/>
          <a:lstStyle/>
          <a:p>
            <a:r>
              <a:rPr lang="en-US"/>
              <a:t>Click to edit Master title style</a:t>
            </a:r>
            <a:endParaRPr lang="en-GB"/>
          </a:p>
        </p:txBody>
      </p:sp>
      <p:sp>
        <p:nvSpPr>
          <p:cNvPr id="17" name="Text Placeholder 16"/>
          <p:cNvSpPr>
            <a:spLocks noGrp="1"/>
          </p:cNvSpPr>
          <p:nvPr>
            <p:ph type="body" sz="quarter" idx="23"/>
          </p:nvPr>
        </p:nvSpPr>
        <p:spPr>
          <a:xfrm>
            <a:off x="4643438" y="1825625"/>
            <a:ext cx="3924300" cy="4449763"/>
          </a:xfrm>
          <a:noFill/>
        </p:spPr>
        <p:txBody>
          <a:bodyPr anchor="ctr" anchorCtr="1"/>
          <a:lstStyle>
            <a:lvl1pPr marL="0" indent="0" algn="ctr">
              <a:buNone/>
              <a:defRPr>
                <a:solidFill>
                  <a:schemeClr val="bg1"/>
                </a:solidFill>
              </a:defRPr>
            </a:lvl1pPr>
            <a:lvl2pPr marL="0" indent="0" algn="ctr">
              <a:buNone/>
              <a:defRPr>
                <a:solidFill>
                  <a:schemeClr val="bg1"/>
                </a:solidFill>
              </a:defRPr>
            </a:lvl2pPr>
            <a:lvl3pPr marL="0" indent="0" algn="ctr">
              <a:buNone/>
              <a:defRPr>
                <a:solidFill>
                  <a:schemeClr val="bg1"/>
                </a:solidFill>
              </a:defRPr>
            </a:lvl3pPr>
            <a:lvl4pPr marL="0" indent="0" algn="ctr">
              <a:buNone/>
              <a:defRPr>
                <a:solidFill>
                  <a:schemeClr val="bg1"/>
                </a:solidFill>
              </a:defRPr>
            </a:lvl4pPr>
            <a:lvl5pPr algn="ctr">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grpSp>
        <p:nvGrpSpPr>
          <p:cNvPr id="6" name="Group 4"/>
          <p:cNvGrpSpPr>
            <a:grpSpLocks noChangeAspect="1"/>
          </p:cNvGrpSpPr>
          <p:nvPr userDrawn="1"/>
        </p:nvGrpSpPr>
        <p:grpSpPr bwMode="auto">
          <a:xfrm>
            <a:off x="6429375" y="2133600"/>
            <a:ext cx="358775" cy="266700"/>
            <a:chOff x="4050" y="1344"/>
            <a:chExt cx="226" cy="168"/>
          </a:xfrm>
        </p:grpSpPr>
        <p:sp>
          <p:nvSpPr>
            <p:cNvPr id="7" name="AutoShape 3"/>
            <p:cNvSpPr>
              <a:spLocks noChangeAspect="1" noChangeArrowheads="1" noTextEdit="1"/>
            </p:cNvSpPr>
            <p:nvPr userDrawn="1"/>
          </p:nvSpPr>
          <p:spPr bwMode="auto">
            <a:xfrm>
              <a:off x="4050" y="1344"/>
              <a:ext cx="226" cy="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Freeform 5"/>
            <p:cNvSpPr>
              <a:spLocks noEditPoints="1"/>
            </p:cNvSpPr>
            <p:nvPr userDrawn="1"/>
          </p:nvSpPr>
          <p:spPr bwMode="auto">
            <a:xfrm>
              <a:off x="4050" y="1344"/>
              <a:ext cx="228" cy="169"/>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sp>
        <p:nvSpPr>
          <p:cNvPr id="10" name="Freeform 9"/>
          <p:cNvSpPr>
            <a:spLocks noEditPoints="1"/>
          </p:cNvSpPr>
          <p:nvPr userDrawn="1"/>
        </p:nvSpPr>
        <p:spPr bwMode="auto">
          <a:xfrm rot="10800000">
            <a:off x="6426200" y="5691188"/>
            <a:ext cx="361950" cy="268288"/>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4" name="Slide Number Placeholder 3"/>
          <p:cNvSpPr>
            <a:spLocks noGrp="1"/>
          </p:cNvSpPr>
          <p:nvPr>
            <p:ph type="sldNum" sz="quarter" idx="24"/>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528273586"/>
      </p:ext>
    </p:extLst>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urple Quote">
    <p:spTree>
      <p:nvGrpSpPr>
        <p:cNvPr id="1" name=""/>
        <p:cNvGrpSpPr/>
        <p:nvPr/>
      </p:nvGrpSpPr>
      <p:grpSpPr>
        <a:xfrm>
          <a:off x="0" y="0"/>
          <a:ext cx="0" cy="0"/>
          <a:chOff x="0" y="0"/>
          <a:chExt cx="0" cy="0"/>
        </a:xfrm>
      </p:grpSpPr>
      <p:sp>
        <p:nvSpPr>
          <p:cNvPr id="6" name="Rectangle 5"/>
          <p:cNvSpPr/>
          <p:nvPr userDrawn="1"/>
        </p:nvSpPr>
        <p:spPr>
          <a:xfrm>
            <a:off x="0" y="1"/>
            <a:ext cx="9144000" cy="6273800"/>
          </a:xfrm>
          <a:prstGeom prst="rect">
            <a:avLst/>
          </a:prstGeom>
          <a:solidFill>
            <a:srgbClr val="4F2D7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 name="Text Placeholder 2"/>
          <p:cNvSpPr>
            <a:spLocks noGrp="1"/>
          </p:cNvSpPr>
          <p:nvPr>
            <p:ph type="body" sz="quarter" idx="10"/>
          </p:nvPr>
        </p:nvSpPr>
        <p:spPr>
          <a:xfrm>
            <a:off x="0" y="-1"/>
            <a:ext cx="9144000" cy="6273801"/>
          </a:xfrm>
        </p:spPr>
        <p:txBody>
          <a:bodyPr anchor="ctr" anchorCtr="1">
            <a:noAutofit/>
          </a:bodyPr>
          <a:lstStyle>
            <a:lvl1pPr marL="0" indent="0" algn="ctr">
              <a:buClr>
                <a:schemeClr val="bg1"/>
              </a:buClr>
              <a:buNone/>
              <a:defRPr>
                <a:solidFill>
                  <a:schemeClr val="bg1"/>
                </a:solidFill>
              </a:defRPr>
            </a:lvl1pPr>
            <a:lvl2pPr marL="0" indent="0" algn="ctr">
              <a:buClr>
                <a:schemeClr val="bg1"/>
              </a:buClr>
              <a:buNone/>
              <a:defRPr>
                <a:solidFill>
                  <a:schemeClr val="bg1"/>
                </a:solidFill>
              </a:defRPr>
            </a:lvl2pPr>
            <a:lvl3pPr marL="0" indent="0" algn="ctr">
              <a:buNone/>
              <a:defRPr>
                <a:solidFill>
                  <a:schemeClr val="bg1"/>
                </a:solidFill>
              </a:defRPr>
            </a:lvl3pPr>
            <a:lvl4pPr marL="0" indent="0" algn="ctr">
              <a:buFont typeface="Arial" panose="020B0604020202020204" pitchFamily="34" charset="0"/>
              <a:buNone/>
              <a:defRPr>
                <a:solidFill>
                  <a:schemeClr val="bg1"/>
                </a:solidFill>
              </a:defRPr>
            </a:lvl4pPr>
            <a:lvl5pPr marL="0" indent="0">
              <a:buNone/>
              <a:defRPr sz="2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Freeform 5"/>
          <p:cNvSpPr>
            <a:spLocks noEditPoints="1"/>
          </p:cNvSpPr>
          <p:nvPr userDrawn="1"/>
        </p:nvSpPr>
        <p:spPr bwMode="auto">
          <a:xfrm rot="10800000">
            <a:off x="4332287" y="5297488"/>
            <a:ext cx="481013" cy="357187"/>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0" name="Freeform 9"/>
          <p:cNvSpPr>
            <a:spLocks noEditPoints="1"/>
          </p:cNvSpPr>
          <p:nvPr userDrawn="1"/>
        </p:nvSpPr>
        <p:spPr bwMode="auto">
          <a:xfrm>
            <a:off x="4337055" y="1058863"/>
            <a:ext cx="481013" cy="357187"/>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4" name="Slide Number Placeholder 3"/>
          <p:cNvSpPr>
            <a:spLocks noGrp="1"/>
          </p:cNvSpPr>
          <p:nvPr>
            <p:ph type="sldNum" sz="quarter" idx="11"/>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230862357"/>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arm Grey Quote">
    <p:spTree>
      <p:nvGrpSpPr>
        <p:cNvPr id="1" name=""/>
        <p:cNvGrpSpPr/>
        <p:nvPr/>
      </p:nvGrpSpPr>
      <p:grpSpPr>
        <a:xfrm>
          <a:off x="0" y="0"/>
          <a:ext cx="0" cy="0"/>
          <a:chOff x="0" y="0"/>
          <a:chExt cx="0" cy="0"/>
        </a:xfrm>
      </p:grpSpPr>
      <p:sp>
        <p:nvSpPr>
          <p:cNvPr id="4" name="Rectangle 3"/>
          <p:cNvSpPr/>
          <p:nvPr userDrawn="1"/>
        </p:nvSpPr>
        <p:spPr>
          <a:xfrm>
            <a:off x="0" y="1"/>
            <a:ext cx="9144000" cy="6273800"/>
          </a:xfrm>
          <a:prstGeom prst="rect">
            <a:avLst/>
          </a:prstGeom>
          <a:solidFill>
            <a:srgbClr val="DED8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7" name="Freeform 5"/>
          <p:cNvSpPr>
            <a:spLocks noEditPoints="1"/>
          </p:cNvSpPr>
          <p:nvPr userDrawn="1"/>
        </p:nvSpPr>
        <p:spPr bwMode="auto">
          <a:xfrm rot="10800000">
            <a:off x="4332287" y="5297488"/>
            <a:ext cx="481013" cy="357187"/>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8" name="Freeform 9"/>
          <p:cNvSpPr>
            <a:spLocks noEditPoints="1"/>
          </p:cNvSpPr>
          <p:nvPr userDrawn="1"/>
        </p:nvSpPr>
        <p:spPr bwMode="auto">
          <a:xfrm>
            <a:off x="4337055" y="1058863"/>
            <a:ext cx="481013" cy="357187"/>
          </a:xfrm>
          <a:custGeom>
            <a:avLst/>
            <a:gdLst>
              <a:gd name="T0" fmla="*/ 1416 w 1416"/>
              <a:gd name="T1" fmla="*/ 737 h 1055"/>
              <a:gd name="T2" fmla="*/ 1416 w 1416"/>
              <a:gd name="T3" fmla="*/ 737 h 1055"/>
              <a:gd name="T4" fmla="*/ 1104 w 1416"/>
              <a:gd name="T5" fmla="*/ 431 h 1055"/>
              <a:gd name="T6" fmla="*/ 1023 w 1416"/>
              <a:gd name="T7" fmla="*/ 452 h 1055"/>
              <a:gd name="T8" fmla="*/ 1400 w 1416"/>
              <a:gd name="T9" fmla="*/ 199 h 1055"/>
              <a:gd name="T10" fmla="*/ 1400 w 1416"/>
              <a:gd name="T11" fmla="*/ 0 h 1055"/>
              <a:gd name="T12" fmla="*/ 756 w 1416"/>
              <a:gd name="T13" fmla="*/ 652 h 1055"/>
              <a:gd name="T14" fmla="*/ 1104 w 1416"/>
              <a:gd name="T15" fmla="*/ 1055 h 1055"/>
              <a:gd name="T16" fmla="*/ 1416 w 1416"/>
              <a:gd name="T17" fmla="*/ 737 h 1055"/>
              <a:gd name="T18" fmla="*/ 659 w 1416"/>
              <a:gd name="T19" fmla="*/ 737 h 1055"/>
              <a:gd name="T20" fmla="*/ 659 w 1416"/>
              <a:gd name="T21" fmla="*/ 737 h 1055"/>
              <a:gd name="T22" fmla="*/ 348 w 1416"/>
              <a:gd name="T23" fmla="*/ 431 h 1055"/>
              <a:gd name="T24" fmla="*/ 267 w 1416"/>
              <a:gd name="T25" fmla="*/ 452 h 1055"/>
              <a:gd name="T26" fmla="*/ 643 w 1416"/>
              <a:gd name="T27" fmla="*/ 199 h 1055"/>
              <a:gd name="T28" fmla="*/ 643 w 1416"/>
              <a:gd name="T29" fmla="*/ 0 h 1055"/>
              <a:gd name="T30" fmla="*/ 0 w 1416"/>
              <a:gd name="T31" fmla="*/ 652 h 1055"/>
              <a:gd name="T32" fmla="*/ 348 w 1416"/>
              <a:gd name="T33" fmla="*/ 1055 h 1055"/>
              <a:gd name="T34" fmla="*/ 659 w 1416"/>
              <a:gd name="T35" fmla="*/ 737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6" h="1055">
                <a:moveTo>
                  <a:pt x="1416" y="737"/>
                </a:moveTo>
                <a:lnTo>
                  <a:pt x="1416" y="737"/>
                </a:lnTo>
                <a:cubicBezTo>
                  <a:pt x="1416" y="566"/>
                  <a:pt x="1295" y="431"/>
                  <a:pt x="1104" y="431"/>
                </a:cubicBezTo>
                <a:cubicBezTo>
                  <a:pt x="1072" y="431"/>
                  <a:pt x="1031" y="444"/>
                  <a:pt x="1023" y="452"/>
                </a:cubicBezTo>
                <a:cubicBezTo>
                  <a:pt x="1040" y="329"/>
                  <a:pt x="1137" y="199"/>
                  <a:pt x="1400" y="199"/>
                </a:cubicBezTo>
                <a:lnTo>
                  <a:pt x="1400" y="0"/>
                </a:lnTo>
                <a:cubicBezTo>
                  <a:pt x="991" y="3"/>
                  <a:pt x="756" y="174"/>
                  <a:pt x="756" y="652"/>
                </a:cubicBezTo>
                <a:cubicBezTo>
                  <a:pt x="756" y="892"/>
                  <a:pt x="894" y="1055"/>
                  <a:pt x="1104" y="1055"/>
                </a:cubicBezTo>
                <a:cubicBezTo>
                  <a:pt x="1278" y="1055"/>
                  <a:pt x="1416" y="913"/>
                  <a:pt x="1416" y="737"/>
                </a:cubicBezTo>
                <a:close/>
                <a:moveTo>
                  <a:pt x="659" y="737"/>
                </a:moveTo>
                <a:lnTo>
                  <a:pt x="659" y="737"/>
                </a:lnTo>
                <a:cubicBezTo>
                  <a:pt x="659" y="566"/>
                  <a:pt x="538" y="431"/>
                  <a:pt x="348" y="431"/>
                </a:cubicBezTo>
                <a:cubicBezTo>
                  <a:pt x="315" y="431"/>
                  <a:pt x="275" y="444"/>
                  <a:pt x="267" y="452"/>
                </a:cubicBezTo>
                <a:cubicBezTo>
                  <a:pt x="283" y="329"/>
                  <a:pt x="380" y="199"/>
                  <a:pt x="643" y="199"/>
                </a:cubicBezTo>
                <a:lnTo>
                  <a:pt x="643" y="0"/>
                </a:lnTo>
                <a:cubicBezTo>
                  <a:pt x="234" y="3"/>
                  <a:pt x="0" y="174"/>
                  <a:pt x="0" y="652"/>
                </a:cubicBezTo>
                <a:cubicBezTo>
                  <a:pt x="0" y="892"/>
                  <a:pt x="137" y="1055"/>
                  <a:pt x="348" y="1055"/>
                </a:cubicBezTo>
                <a:cubicBezTo>
                  <a:pt x="522" y="1055"/>
                  <a:pt x="659" y="913"/>
                  <a:pt x="659" y="73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1" name="Text Placeholder 2"/>
          <p:cNvSpPr>
            <a:spLocks noGrp="1"/>
          </p:cNvSpPr>
          <p:nvPr>
            <p:ph type="body" sz="quarter" idx="10"/>
          </p:nvPr>
        </p:nvSpPr>
        <p:spPr>
          <a:xfrm>
            <a:off x="0" y="-1"/>
            <a:ext cx="9144000" cy="6273801"/>
          </a:xfrm>
        </p:spPr>
        <p:txBody>
          <a:bodyPr anchor="ctr" anchorCtr="1">
            <a:noAutofit/>
          </a:bodyPr>
          <a:lstStyle>
            <a:lvl1pPr marL="0" indent="0" algn="ctr">
              <a:buClr>
                <a:schemeClr val="bg1"/>
              </a:buClr>
              <a:buNone/>
              <a:defRPr>
                <a:solidFill>
                  <a:schemeClr val="tx1"/>
                </a:solidFill>
              </a:defRPr>
            </a:lvl1pPr>
            <a:lvl2pPr marL="0" indent="0" algn="ctr">
              <a:buClr>
                <a:schemeClr val="bg1"/>
              </a:buClr>
              <a:buNone/>
              <a:defRPr>
                <a:solidFill>
                  <a:schemeClr val="tx1"/>
                </a:solidFill>
              </a:defRPr>
            </a:lvl2pPr>
            <a:lvl3pPr marL="0" indent="0" algn="ctr">
              <a:buNone/>
              <a:defRPr>
                <a:solidFill>
                  <a:schemeClr val="tx1"/>
                </a:solidFill>
              </a:defRPr>
            </a:lvl3pPr>
            <a:lvl4pPr marL="0" indent="0" algn="ctr">
              <a:buFont typeface="Arial" panose="020B0604020202020204" pitchFamily="34" charset="0"/>
              <a:buNone/>
              <a:defRPr>
                <a:solidFill>
                  <a:schemeClr val="tx1"/>
                </a:solidFill>
              </a:defRPr>
            </a:lvl4pPr>
            <a:lvl5pPr marL="0" indent="0">
              <a:buNone/>
              <a:defRPr sz="2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2" name="Slide Number Placeholder 1"/>
          <p:cNvSpPr>
            <a:spLocks noGrp="1"/>
          </p:cNvSpPr>
          <p:nvPr>
            <p:ph type="sldNum" sz="quarter" idx="11"/>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944232613"/>
      </p:ext>
    </p:extLst>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s purple">
    <p:spTree>
      <p:nvGrpSpPr>
        <p:cNvPr id="1" name=""/>
        <p:cNvGrpSpPr/>
        <p:nvPr/>
      </p:nvGrpSpPr>
      <p:grpSpPr>
        <a:xfrm>
          <a:off x="0" y="0"/>
          <a:ext cx="0" cy="0"/>
          <a:chOff x="0" y="0"/>
          <a:chExt cx="0" cy="0"/>
        </a:xfrm>
      </p:grpSpPr>
      <p:sp>
        <p:nvSpPr>
          <p:cNvPr id="2" name="Rectangle 1"/>
          <p:cNvSpPr/>
          <p:nvPr userDrawn="1"/>
        </p:nvSpPr>
        <p:spPr>
          <a:xfrm>
            <a:off x="4571738" y="1825622"/>
            <a:ext cx="3995999" cy="3634003"/>
          </a:xfrm>
          <a:prstGeom prst="rect">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1" name="Text Placeholder 2"/>
          <p:cNvSpPr>
            <a:spLocks noGrp="1"/>
          </p:cNvSpPr>
          <p:nvPr>
            <p:ph type="body" sz="quarter" idx="10"/>
          </p:nvPr>
        </p:nvSpPr>
        <p:spPr>
          <a:xfrm>
            <a:off x="576262" y="1825624"/>
            <a:ext cx="3995475" cy="3634002"/>
          </a:xfrm>
          <a:solidFill>
            <a:schemeClr val="accent1"/>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Oval 8"/>
          <p:cNvSpPr/>
          <p:nvPr userDrawn="1"/>
        </p:nvSpPr>
        <p:spPr>
          <a:xfrm>
            <a:off x="4350281" y="3421169"/>
            <a:ext cx="442913" cy="442913"/>
          </a:xfrm>
          <a:prstGeom prst="ellipse">
            <a:avLst/>
          </a:prstGeom>
          <a:solidFill>
            <a:srgbClr val="4F2D7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3" name="Title 2"/>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639472270"/>
      </p:ext>
    </p:extLst>
  </p:cSld>
  <p:clrMapOvr>
    <a:masterClrMapping/>
  </p:clrMapOvr>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s blu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8" name="Rectangle 7"/>
          <p:cNvSpPr/>
          <p:nvPr userDrawn="1"/>
        </p:nvSpPr>
        <p:spPr>
          <a:xfrm>
            <a:off x="4571738" y="1825622"/>
            <a:ext cx="3995999" cy="3634003"/>
          </a:xfrm>
          <a:prstGeom prst="rect">
            <a:avLst/>
          </a:prstGeom>
          <a:solidFill>
            <a:schemeClr val="accent3">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 Placeholder 2"/>
          <p:cNvSpPr>
            <a:spLocks noGrp="1"/>
          </p:cNvSpPr>
          <p:nvPr>
            <p:ph type="body" sz="quarter" idx="10"/>
          </p:nvPr>
        </p:nvSpPr>
        <p:spPr>
          <a:xfrm>
            <a:off x="576262" y="1825624"/>
            <a:ext cx="3995476" cy="3634002"/>
          </a:xfrm>
          <a:solidFill>
            <a:schemeClr val="accent3"/>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0" name="Oval 9"/>
          <p:cNvSpPr/>
          <p:nvPr userDrawn="1"/>
        </p:nvSpPr>
        <p:spPr>
          <a:xfrm>
            <a:off x="4350281" y="3421169"/>
            <a:ext cx="442913" cy="44291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3"/>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085512894"/>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 columns gree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8" name="Rectangle 7"/>
          <p:cNvSpPr/>
          <p:nvPr userDrawn="1"/>
        </p:nvSpPr>
        <p:spPr>
          <a:xfrm>
            <a:off x="4571738" y="1825622"/>
            <a:ext cx="3995999" cy="3634003"/>
          </a:xfrm>
          <a:prstGeom prst="rect">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 Placeholder 2"/>
          <p:cNvSpPr>
            <a:spLocks noGrp="1"/>
          </p:cNvSpPr>
          <p:nvPr>
            <p:ph type="body" sz="quarter" idx="10"/>
          </p:nvPr>
        </p:nvSpPr>
        <p:spPr>
          <a:xfrm>
            <a:off x="576262" y="1825624"/>
            <a:ext cx="3995475" cy="3634002"/>
          </a:xfrm>
          <a:solidFill>
            <a:schemeClr val="accent5"/>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1" name="Oval 10"/>
          <p:cNvSpPr/>
          <p:nvPr userDrawn="1"/>
        </p:nvSpPr>
        <p:spPr>
          <a:xfrm>
            <a:off x="4350281" y="3421169"/>
            <a:ext cx="442913" cy="442913"/>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3"/>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2464726760"/>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s orang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8" name="Rectangle 7"/>
          <p:cNvSpPr/>
          <p:nvPr userDrawn="1"/>
        </p:nvSpPr>
        <p:spPr>
          <a:xfrm>
            <a:off x="4571738" y="1825622"/>
            <a:ext cx="3995999" cy="3634003"/>
          </a:xfrm>
          <a:prstGeom prst="rect">
            <a:avLst/>
          </a:prstGeom>
          <a:solidFill>
            <a:schemeClr val="accent4">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 Placeholder 2"/>
          <p:cNvSpPr>
            <a:spLocks noGrp="1"/>
          </p:cNvSpPr>
          <p:nvPr>
            <p:ph type="body" sz="quarter" idx="10"/>
          </p:nvPr>
        </p:nvSpPr>
        <p:spPr>
          <a:xfrm>
            <a:off x="576262" y="1825624"/>
            <a:ext cx="3995475" cy="3634002"/>
          </a:xfrm>
          <a:solidFill>
            <a:schemeClr val="accent4"/>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1" name="Oval 10"/>
          <p:cNvSpPr/>
          <p:nvPr userDrawn="1"/>
        </p:nvSpPr>
        <p:spPr>
          <a:xfrm>
            <a:off x="4350281" y="3421169"/>
            <a:ext cx="442913" cy="442913"/>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3"/>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2129868093"/>
      </p:ext>
    </p:extLst>
  </p:cSld>
  <p:clrMapOvr>
    <a:masterClrMapping/>
  </p:clrMapOvr>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s re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8" name="Rectangle 7"/>
          <p:cNvSpPr/>
          <p:nvPr userDrawn="1"/>
        </p:nvSpPr>
        <p:spPr>
          <a:xfrm>
            <a:off x="4571738" y="1825622"/>
            <a:ext cx="3995999" cy="3634003"/>
          </a:xfrm>
          <a:prstGeom prst="rect">
            <a:avLst/>
          </a:prstGeom>
          <a:solidFill>
            <a:schemeClr val="accent6">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 Placeholder 2"/>
          <p:cNvSpPr>
            <a:spLocks noGrp="1"/>
          </p:cNvSpPr>
          <p:nvPr>
            <p:ph type="body" sz="quarter" idx="10"/>
          </p:nvPr>
        </p:nvSpPr>
        <p:spPr>
          <a:xfrm>
            <a:off x="576262" y="1825624"/>
            <a:ext cx="3995475" cy="3634002"/>
          </a:xfrm>
          <a:solidFill>
            <a:schemeClr val="accent6"/>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1" name="Oval 10"/>
          <p:cNvSpPr/>
          <p:nvPr userDrawn="1"/>
        </p:nvSpPr>
        <p:spPr>
          <a:xfrm>
            <a:off x="4350281" y="3421169"/>
            <a:ext cx="442913" cy="442913"/>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3"/>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369499844"/>
      </p:ext>
    </p:extLst>
  </p:cSld>
  <p:clrMapOvr>
    <a:masterClrMapping/>
  </p:clrMapOvr>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s gre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8" name="Rectangle 7"/>
          <p:cNvSpPr/>
          <p:nvPr userDrawn="1"/>
        </p:nvSpPr>
        <p:spPr>
          <a:xfrm>
            <a:off x="4571738" y="1825622"/>
            <a:ext cx="3995999" cy="3634003"/>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Text Placeholder 2"/>
          <p:cNvSpPr>
            <a:spLocks noGrp="1"/>
          </p:cNvSpPr>
          <p:nvPr>
            <p:ph type="body" sz="quarter" idx="10"/>
          </p:nvPr>
        </p:nvSpPr>
        <p:spPr>
          <a:xfrm>
            <a:off x="576262" y="1825624"/>
            <a:ext cx="3995475" cy="3634002"/>
          </a:xfrm>
          <a:solidFill>
            <a:schemeClr val="accent2"/>
          </a:solidFill>
        </p:spPr>
        <p:txBody>
          <a:bodyPr lIns="72000" tIns="72000" rIns="180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1" name="Oval 10"/>
          <p:cNvSpPr/>
          <p:nvPr userDrawn="1"/>
        </p:nvSpPr>
        <p:spPr>
          <a:xfrm>
            <a:off x="4350281" y="3421169"/>
            <a:ext cx="442913" cy="442913"/>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 Placeholder 2"/>
          <p:cNvSpPr>
            <a:spLocks noGrp="1"/>
          </p:cNvSpPr>
          <p:nvPr>
            <p:ph type="body" sz="quarter" idx="11"/>
          </p:nvPr>
        </p:nvSpPr>
        <p:spPr>
          <a:xfrm>
            <a:off x="4870580" y="1825623"/>
            <a:ext cx="3697158" cy="3634002"/>
          </a:xfrm>
          <a:noFill/>
        </p:spPr>
        <p:txBody>
          <a:bodyPr lIns="72000" tIns="72000" rIns="72000" bIns="72000"/>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4" name="Slide Number Placeholder 3"/>
          <p:cNvSpPr>
            <a:spLocks noGrp="1"/>
          </p:cNvSpPr>
          <p:nvPr>
            <p:ph type="sldNum" sz="quarter" idx="12"/>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3836254290"/>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urved Photo">
    <p:spTree>
      <p:nvGrpSpPr>
        <p:cNvPr id="1" name=""/>
        <p:cNvGrpSpPr/>
        <p:nvPr/>
      </p:nvGrpSpPr>
      <p:grpSpPr>
        <a:xfrm>
          <a:off x="0" y="0"/>
          <a:ext cx="0" cy="0"/>
          <a:chOff x="0" y="0"/>
          <a:chExt cx="0" cy="0"/>
        </a:xfrm>
      </p:grpSpPr>
      <p:sp>
        <p:nvSpPr>
          <p:cNvPr id="5" name="Picture Placeholder 14"/>
          <p:cNvSpPr>
            <a:spLocks noGrp="1"/>
          </p:cNvSpPr>
          <p:nvPr>
            <p:ph type="pic" sz="quarter" idx="12" hasCustomPrompt="1"/>
          </p:nvPr>
        </p:nvSpPr>
        <p:spPr>
          <a:xfrm>
            <a:off x="4610933" y="2384425"/>
            <a:ext cx="4543922" cy="4473576"/>
          </a:xfrm>
          <a:custGeom>
            <a:avLst/>
            <a:gdLst>
              <a:gd name="connsiteX0" fmla="*/ 0 w 5751512"/>
              <a:gd name="connsiteY0" fmla="*/ 0 h 3946525"/>
              <a:gd name="connsiteX1" fmla="*/ 5751512 w 5751512"/>
              <a:gd name="connsiteY1" fmla="*/ 0 h 3946525"/>
              <a:gd name="connsiteX2" fmla="*/ 5751512 w 5751512"/>
              <a:gd name="connsiteY2" fmla="*/ 3946525 h 3946525"/>
              <a:gd name="connsiteX3" fmla="*/ 0 w 5751512"/>
              <a:gd name="connsiteY3" fmla="*/ 3946525 h 3946525"/>
              <a:gd name="connsiteX4" fmla="*/ 0 w 5751512"/>
              <a:gd name="connsiteY4" fmla="*/ 0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038929 w 5751512"/>
              <a:gd name="connsiteY0" fmla="*/ 145143 h 3946525"/>
              <a:gd name="connsiteX1" fmla="*/ 5751512 w 5751512"/>
              <a:gd name="connsiteY1" fmla="*/ 0 h 3946525"/>
              <a:gd name="connsiteX2" fmla="*/ 5751512 w 5751512"/>
              <a:gd name="connsiteY2" fmla="*/ 3946525 h 3946525"/>
              <a:gd name="connsiteX3" fmla="*/ 0 w 5751512"/>
              <a:gd name="connsiteY3" fmla="*/ 3946525 h 3946525"/>
              <a:gd name="connsiteX4" fmla="*/ 3038929 w 5751512"/>
              <a:gd name="connsiteY4" fmla="*/ 145143 h 3946525"/>
              <a:gd name="connsiteX0" fmla="*/ 3185476 w 5898059"/>
              <a:gd name="connsiteY0" fmla="*/ 145143 h 3946525"/>
              <a:gd name="connsiteX1" fmla="*/ 5898059 w 5898059"/>
              <a:gd name="connsiteY1" fmla="*/ 0 h 3946525"/>
              <a:gd name="connsiteX2" fmla="*/ 5898059 w 5898059"/>
              <a:gd name="connsiteY2" fmla="*/ 3946525 h 3946525"/>
              <a:gd name="connsiteX3" fmla="*/ 146547 w 5898059"/>
              <a:gd name="connsiteY3" fmla="*/ 3946525 h 3946525"/>
              <a:gd name="connsiteX4" fmla="*/ 3185476 w 5898059"/>
              <a:gd name="connsiteY4" fmla="*/ 145143 h 3946525"/>
              <a:gd name="connsiteX0" fmla="*/ 4670912 w 5779285"/>
              <a:gd name="connsiteY0" fmla="*/ 53092 h 3946525"/>
              <a:gd name="connsiteX1" fmla="*/ 5779285 w 5779285"/>
              <a:gd name="connsiteY1" fmla="*/ 0 h 3946525"/>
              <a:gd name="connsiteX2" fmla="*/ 5779285 w 5779285"/>
              <a:gd name="connsiteY2" fmla="*/ 3946525 h 3946525"/>
              <a:gd name="connsiteX3" fmla="*/ 27773 w 5779285"/>
              <a:gd name="connsiteY3" fmla="*/ 3946525 h 3946525"/>
              <a:gd name="connsiteX4" fmla="*/ 4670912 w 5779285"/>
              <a:gd name="connsiteY4" fmla="*/ 53092 h 3946525"/>
              <a:gd name="connsiteX0" fmla="*/ 4661785 w 5770158"/>
              <a:gd name="connsiteY0" fmla="*/ 53092 h 3946525"/>
              <a:gd name="connsiteX1" fmla="*/ 5770158 w 5770158"/>
              <a:gd name="connsiteY1" fmla="*/ 0 h 3946525"/>
              <a:gd name="connsiteX2" fmla="*/ 5770158 w 5770158"/>
              <a:gd name="connsiteY2" fmla="*/ 3946525 h 3946525"/>
              <a:gd name="connsiteX3" fmla="*/ 18646 w 5770158"/>
              <a:gd name="connsiteY3" fmla="*/ 3946525 h 3946525"/>
              <a:gd name="connsiteX4" fmla="*/ 4661785 w 5770158"/>
              <a:gd name="connsiteY4" fmla="*/ 53092 h 3946525"/>
              <a:gd name="connsiteX0" fmla="*/ 4357352 w 5465725"/>
              <a:gd name="connsiteY0" fmla="*/ 53092 h 3946525"/>
              <a:gd name="connsiteX1" fmla="*/ 5465725 w 5465725"/>
              <a:gd name="connsiteY1" fmla="*/ 0 h 3946525"/>
              <a:gd name="connsiteX2" fmla="*/ 5465725 w 5465725"/>
              <a:gd name="connsiteY2" fmla="*/ 3946525 h 3946525"/>
              <a:gd name="connsiteX3" fmla="*/ 21686 w 5465725"/>
              <a:gd name="connsiteY3" fmla="*/ 3936297 h 3946525"/>
              <a:gd name="connsiteX4" fmla="*/ 4357352 w 5465725"/>
              <a:gd name="connsiteY4" fmla="*/ 53092 h 3946525"/>
              <a:gd name="connsiteX0" fmla="*/ 4337247 w 5445620"/>
              <a:gd name="connsiteY0" fmla="*/ 53092 h 3946525"/>
              <a:gd name="connsiteX1" fmla="*/ 5445620 w 5445620"/>
              <a:gd name="connsiteY1" fmla="*/ 0 h 3946525"/>
              <a:gd name="connsiteX2" fmla="*/ 5445620 w 5445620"/>
              <a:gd name="connsiteY2" fmla="*/ 3946525 h 3946525"/>
              <a:gd name="connsiteX3" fmla="*/ 1581 w 5445620"/>
              <a:gd name="connsiteY3" fmla="*/ 3936297 h 3946525"/>
              <a:gd name="connsiteX4" fmla="*/ 4337247 w 5445620"/>
              <a:gd name="connsiteY4" fmla="*/ 53092 h 3946525"/>
              <a:gd name="connsiteX0" fmla="*/ 5432791 w 5444953"/>
              <a:gd name="connsiteY0" fmla="*/ 12179 h 3946525"/>
              <a:gd name="connsiteX1" fmla="*/ 5444953 w 5444953"/>
              <a:gd name="connsiteY1" fmla="*/ 0 h 3946525"/>
              <a:gd name="connsiteX2" fmla="*/ 5444953 w 5444953"/>
              <a:gd name="connsiteY2" fmla="*/ 3946525 h 3946525"/>
              <a:gd name="connsiteX3" fmla="*/ 914 w 5444953"/>
              <a:gd name="connsiteY3" fmla="*/ 3936297 h 3946525"/>
              <a:gd name="connsiteX4" fmla="*/ 5432791 w 5444953"/>
              <a:gd name="connsiteY4" fmla="*/ 12179 h 3946525"/>
              <a:gd name="connsiteX0" fmla="*/ 5433450 w 5445612"/>
              <a:gd name="connsiteY0" fmla="*/ 12179 h 3946525"/>
              <a:gd name="connsiteX1" fmla="*/ 5445612 w 5445612"/>
              <a:gd name="connsiteY1" fmla="*/ 0 h 3946525"/>
              <a:gd name="connsiteX2" fmla="*/ 5445612 w 5445612"/>
              <a:gd name="connsiteY2" fmla="*/ 3946525 h 3946525"/>
              <a:gd name="connsiteX3" fmla="*/ 1573 w 5445612"/>
              <a:gd name="connsiteY3" fmla="*/ 3936297 h 3946525"/>
              <a:gd name="connsiteX4" fmla="*/ 5433450 w 5445612"/>
              <a:gd name="connsiteY4" fmla="*/ 12179 h 3946525"/>
              <a:gd name="connsiteX0" fmla="*/ 5380034 w 5392196"/>
              <a:gd name="connsiteY0" fmla="*/ 12179 h 3946525"/>
              <a:gd name="connsiteX1" fmla="*/ 5392196 w 5392196"/>
              <a:gd name="connsiteY1" fmla="*/ 0 h 3946525"/>
              <a:gd name="connsiteX2" fmla="*/ 5392196 w 5392196"/>
              <a:gd name="connsiteY2" fmla="*/ 3946525 h 3946525"/>
              <a:gd name="connsiteX3" fmla="*/ 1631 w 5392196"/>
              <a:gd name="connsiteY3" fmla="*/ 3721509 h 3946525"/>
              <a:gd name="connsiteX4" fmla="*/ 5380034 w 5392196"/>
              <a:gd name="connsiteY4" fmla="*/ 12179 h 3946525"/>
              <a:gd name="connsiteX0" fmla="*/ 5420095 w 5432257"/>
              <a:gd name="connsiteY0" fmla="*/ 12179 h 3946525"/>
              <a:gd name="connsiteX1" fmla="*/ 5432257 w 5432257"/>
              <a:gd name="connsiteY1" fmla="*/ 0 h 3946525"/>
              <a:gd name="connsiteX2" fmla="*/ 5432257 w 5432257"/>
              <a:gd name="connsiteY2" fmla="*/ 3946525 h 3946525"/>
              <a:gd name="connsiteX3" fmla="*/ 1587 w 5432257"/>
              <a:gd name="connsiteY3" fmla="*/ 3946525 h 3946525"/>
              <a:gd name="connsiteX4" fmla="*/ 5420095 w 5432257"/>
              <a:gd name="connsiteY4" fmla="*/ 12179 h 3946525"/>
              <a:gd name="connsiteX0" fmla="*/ 5334892 w 5347054"/>
              <a:gd name="connsiteY0" fmla="*/ 12179 h 3946525"/>
              <a:gd name="connsiteX1" fmla="*/ 5347054 w 5347054"/>
              <a:gd name="connsiteY1" fmla="*/ 0 h 3946525"/>
              <a:gd name="connsiteX2" fmla="*/ 5347054 w 5347054"/>
              <a:gd name="connsiteY2" fmla="*/ 3946525 h 3946525"/>
              <a:gd name="connsiteX3" fmla="*/ 1682 w 5347054"/>
              <a:gd name="connsiteY3" fmla="*/ 3933720 h 3946525"/>
              <a:gd name="connsiteX4" fmla="*/ 5334892 w 5347054"/>
              <a:gd name="connsiteY4" fmla="*/ 12179 h 3946525"/>
              <a:gd name="connsiteX0" fmla="*/ 5334983 w 5347145"/>
              <a:gd name="connsiteY0" fmla="*/ 12179 h 3946525"/>
              <a:gd name="connsiteX1" fmla="*/ 5347145 w 5347145"/>
              <a:gd name="connsiteY1" fmla="*/ 0 h 3946525"/>
              <a:gd name="connsiteX2" fmla="*/ 5347145 w 5347145"/>
              <a:gd name="connsiteY2" fmla="*/ 3946525 h 3946525"/>
              <a:gd name="connsiteX3" fmla="*/ 1773 w 5347145"/>
              <a:gd name="connsiteY3" fmla="*/ 3933720 h 3946525"/>
              <a:gd name="connsiteX4" fmla="*/ 5334983 w 5347145"/>
              <a:gd name="connsiteY4" fmla="*/ 12179 h 3946525"/>
              <a:gd name="connsiteX0" fmla="*/ 5312623 w 5324785"/>
              <a:gd name="connsiteY0" fmla="*/ 12179 h 3946525"/>
              <a:gd name="connsiteX1" fmla="*/ 5324785 w 5324785"/>
              <a:gd name="connsiteY1" fmla="*/ 0 h 3946525"/>
              <a:gd name="connsiteX2" fmla="*/ 5324785 w 5324785"/>
              <a:gd name="connsiteY2" fmla="*/ 3946525 h 3946525"/>
              <a:gd name="connsiteX3" fmla="*/ 1803 w 5324785"/>
              <a:gd name="connsiteY3" fmla="*/ 3933720 h 3946525"/>
              <a:gd name="connsiteX4" fmla="*/ 5312623 w 5324785"/>
              <a:gd name="connsiteY4" fmla="*/ 12179 h 3946525"/>
              <a:gd name="connsiteX0" fmla="*/ 5311495 w 5323657"/>
              <a:gd name="connsiteY0" fmla="*/ 12179 h 3946525"/>
              <a:gd name="connsiteX1" fmla="*/ 5323657 w 5323657"/>
              <a:gd name="connsiteY1" fmla="*/ 0 h 3946525"/>
              <a:gd name="connsiteX2" fmla="*/ 5323657 w 5323657"/>
              <a:gd name="connsiteY2" fmla="*/ 3946525 h 3946525"/>
              <a:gd name="connsiteX3" fmla="*/ 675 w 5323657"/>
              <a:gd name="connsiteY3" fmla="*/ 3933720 h 3946525"/>
              <a:gd name="connsiteX4" fmla="*/ 5311495 w 5323657"/>
              <a:gd name="connsiteY4" fmla="*/ 12179 h 3946525"/>
              <a:gd name="connsiteX0" fmla="*/ 5310899 w 5323061"/>
              <a:gd name="connsiteY0" fmla="*/ 12179 h 3946525"/>
              <a:gd name="connsiteX1" fmla="*/ 5323061 w 5323061"/>
              <a:gd name="connsiteY1" fmla="*/ 0 h 3946525"/>
              <a:gd name="connsiteX2" fmla="*/ 5323061 w 5323061"/>
              <a:gd name="connsiteY2" fmla="*/ 3946525 h 3946525"/>
              <a:gd name="connsiteX3" fmla="*/ 79 w 5323061"/>
              <a:gd name="connsiteY3" fmla="*/ 3933720 h 3946525"/>
              <a:gd name="connsiteX4" fmla="*/ 5310899 w 5323061"/>
              <a:gd name="connsiteY4" fmla="*/ 12179 h 3946525"/>
              <a:gd name="connsiteX0" fmla="*/ 5311126 w 5323288"/>
              <a:gd name="connsiteY0" fmla="*/ 12179 h 3946525"/>
              <a:gd name="connsiteX1" fmla="*/ 5323288 w 5323288"/>
              <a:gd name="connsiteY1" fmla="*/ 0 h 3946525"/>
              <a:gd name="connsiteX2" fmla="*/ 5323288 w 5323288"/>
              <a:gd name="connsiteY2" fmla="*/ 3946525 h 3946525"/>
              <a:gd name="connsiteX3" fmla="*/ 306 w 5323288"/>
              <a:gd name="connsiteY3" fmla="*/ 3933720 h 3946525"/>
              <a:gd name="connsiteX4" fmla="*/ 5311126 w 5323288"/>
              <a:gd name="connsiteY4" fmla="*/ 12179 h 3946525"/>
              <a:gd name="connsiteX0" fmla="*/ 5311126 w 5323288"/>
              <a:gd name="connsiteY0" fmla="*/ 12179 h 3946525"/>
              <a:gd name="connsiteX1" fmla="*/ 5323288 w 5323288"/>
              <a:gd name="connsiteY1" fmla="*/ 0 h 3946525"/>
              <a:gd name="connsiteX2" fmla="*/ 5323288 w 5323288"/>
              <a:gd name="connsiteY2" fmla="*/ 3946525 h 3946525"/>
              <a:gd name="connsiteX3" fmla="*/ 306 w 5323288"/>
              <a:gd name="connsiteY3" fmla="*/ 3933720 h 3946525"/>
              <a:gd name="connsiteX4" fmla="*/ 5311126 w 5323288"/>
              <a:gd name="connsiteY4" fmla="*/ 12179 h 3946525"/>
              <a:gd name="connsiteX0" fmla="*/ 5311124 w 5323286"/>
              <a:gd name="connsiteY0" fmla="*/ 12179 h 3946525"/>
              <a:gd name="connsiteX1" fmla="*/ 5323286 w 5323286"/>
              <a:gd name="connsiteY1" fmla="*/ 0 h 3946525"/>
              <a:gd name="connsiteX2" fmla="*/ 5323286 w 5323286"/>
              <a:gd name="connsiteY2" fmla="*/ 3946525 h 3946525"/>
              <a:gd name="connsiteX3" fmla="*/ 304 w 5323286"/>
              <a:gd name="connsiteY3" fmla="*/ 3933720 h 3946525"/>
              <a:gd name="connsiteX4" fmla="*/ 5311124 w 5323286"/>
              <a:gd name="connsiteY4" fmla="*/ 12179 h 3946525"/>
              <a:gd name="connsiteX0" fmla="*/ 5310898 w 5323060"/>
              <a:gd name="connsiteY0" fmla="*/ 12179 h 3946525"/>
              <a:gd name="connsiteX1" fmla="*/ 5323060 w 5323060"/>
              <a:gd name="connsiteY1" fmla="*/ 0 h 3946525"/>
              <a:gd name="connsiteX2" fmla="*/ 5323060 w 5323060"/>
              <a:gd name="connsiteY2" fmla="*/ 3946525 h 3946525"/>
              <a:gd name="connsiteX3" fmla="*/ 78 w 5323060"/>
              <a:gd name="connsiteY3" fmla="*/ 3933720 h 3946525"/>
              <a:gd name="connsiteX4" fmla="*/ 5310898 w 5323060"/>
              <a:gd name="connsiteY4" fmla="*/ 12179 h 3946525"/>
              <a:gd name="connsiteX0" fmla="*/ 5340751 w 5340750"/>
              <a:gd name="connsiteY0" fmla="*/ 23382 h 3946525"/>
              <a:gd name="connsiteX1" fmla="*/ 5323058 w 5340750"/>
              <a:gd name="connsiteY1" fmla="*/ 0 h 3946525"/>
              <a:gd name="connsiteX2" fmla="*/ 5323058 w 5340750"/>
              <a:gd name="connsiteY2" fmla="*/ 3946525 h 3946525"/>
              <a:gd name="connsiteX3" fmla="*/ 76 w 5340750"/>
              <a:gd name="connsiteY3" fmla="*/ 3933720 h 3946525"/>
              <a:gd name="connsiteX4" fmla="*/ 5340751 w 5340750"/>
              <a:gd name="connsiteY4" fmla="*/ 23382 h 3946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0750" h="3946525">
                <a:moveTo>
                  <a:pt x="5340751" y="23382"/>
                </a:moveTo>
                <a:lnTo>
                  <a:pt x="5323058" y="0"/>
                </a:lnTo>
                <a:lnTo>
                  <a:pt x="5323058" y="3946525"/>
                </a:lnTo>
                <a:lnTo>
                  <a:pt x="76" y="3933720"/>
                </a:lnTo>
                <a:cubicBezTo>
                  <a:pt x="-11161" y="2790431"/>
                  <a:pt x="1223421" y="213104"/>
                  <a:pt x="5340751" y="23382"/>
                </a:cubicBezTo>
                <a:close/>
              </a:path>
            </a:pathLst>
          </a:custGeom>
          <a:noFill/>
        </p:spPr>
        <p:txBody>
          <a:bodyPr vert="horz" anchor="ctr" anchorCtr="1"/>
          <a:lstStyle>
            <a:lvl1pPr marL="0" indent="0" algn="r">
              <a:buNone/>
              <a:defRPr sz="1300">
                <a:solidFill>
                  <a:srgbClr val="00A7B5"/>
                </a:solidFill>
              </a:defRPr>
            </a:lvl1pPr>
          </a:lstStyle>
          <a:p>
            <a:r>
              <a:rPr lang="en-US" dirty="0"/>
              <a:t>Click icon to insert photo</a:t>
            </a:r>
          </a:p>
        </p:txBody>
      </p:sp>
      <p:sp>
        <p:nvSpPr>
          <p:cNvPr id="10" name="Copyright"/>
          <p:cNvSpPr txBox="1"/>
          <p:nvPr userDrawn="1"/>
        </p:nvSpPr>
        <p:spPr>
          <a:xfrm>
            <a:off x="582118" y="6521159"/>
            <a:ext cx="2363190" cy="184666"/>
          </a:xfrm>
          <a:prstGeom prst="rect">
            <a:avLst/>
          </a:prstGeom>
          <a:noFill/>
        </p:spPr>
        <p:txBody>
          <a:bodyPr wrap="square" lIns="0" tIns="0" rIns="0" bIns="0" rtlCol="0" anchor="ctr" anchorCtr="0">
            <a:noAutofit/>
          </a:bodyPr>
          <a:lstStyle/>
          <a:p>
            <a:pPr algn="l"/>
            <a:r>
              <a:rPr lang="en-AU" sz="600" dirty="0" smtClean="0">
                <a:solidFill>
                  <a:schemeClr val="tx1"/>
                </a:solidFill>
              </a:rPr>
              <a:t>©2018 Grant Thornton Australia Limited. All rights reserved.</a:t>
            </a:r>
            <a:endParaRPr lang="en-GB" sz="600" dirty="0">
              <a:solidFill>
                <a:schemeClr val="tx1"/>
              </a:solidFill>
            </a:endParaRPr>
          </a:p>
        </p:txBody>
      </p:sp>
      <p:cxnSp>
        <p:nvCxnSpPr>
          <p:cNvPr id="13" name="Straight Connector 12"/>
          <p:cNvCxnSpPr>
            <a:cxnSpLocks/>
          </p:cNvCxnSpPr>
          <p:nvPr userDrawn="1"/>
        </p:nvCxnSpPr>
        <p:spPr>
          <a:xfrm>
            <a:off x="582118" y="6519350"/>
            <a:ext cx="2590007" cy="0"/>
          </a:xfrm>
          <a:prstGeom prst="line">
            <a:avLst/>
          </a:prstGeom>
          <a:ln w="19050" cap="rnd">
            <a:solidFill>
              <a:srgbClr val="4F2D7F"/>
            </a:solidFill>
          </a:ln>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13" hasCustomPrompt="1"/>
          </p:nvPr>
        </p:nvSpPr>
        <p:spPr>
          <a:xfrm>
            <a:off x="576263" y="2020888"/>
            <a:ext cx="3924301" cy="1498600"/>
          </a:xfrm>
          <a:prstGeom prst="rect">
            <a:avLst/>
          </a:prstGeom>
        </p:spPr>
        <p:txBody>
          <a:bodyPr vert="horz" lIns="0" tIns="0" rIns="0" bIns="0"/>
          <a:lstStyle>
            <a:lvl1pPr marL="0" indent="0">
              <a:lnSpc>
                <a:spcPts val="3600"/>
              </a:lnSpc>
              <a:spcBef>
                <a:spcPts val="0"/>
              </a:spcBef>
              <a:buNone/>
              <a:defRPr sz="3000" b="1">
                <a:solidFill>
                  <a:srgbClr val="4F2D7F"/>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here to add </a:t>
            </a:r>
            <a:br>
              <a:rPr lang="en-US" dirty="0"/>
            </a:br>
            <a:r>
              <a:rPr lang="en-US" dirty="0"/>
              <a:t>title on this slide</a:t>
            </a:r>
          </a:p>
        </p:txBody>
      </p:sp>
      <p:sp>
        <p:nvSpPr>
          <p:cNvPr id="12" name="Text Placeholder 21"/>
          <p:cNvSpPr>
            <a:spLocks noGrp="1"/>
          </p:cNvSpPr>
          <p:nvPr>
            <p:ph type="body" sz="quarter" idx="10" hasCustomPrompt="1"/>
          </p:nvPr>
        </p:nvSpPr>
        <p:spPr>
          <a:xfrm>
            <a:off x="576263" y="4429125"/>
            <a:ext cx="3924300" cy="364079"/>
          </a:xfrm>
          <a:prstGeom prst="rect">
            <a:avLst/>
          </a:prstGeom>
        </p:spPr>
        <p:txBody>
          <a:bodyPr vert="horz" lIns="0" tIns="0" rIns="0" bIns="0" anchor="t" anchorCtr="0"/>
          <a:lstStyle>
            <a:lvl1pPr marL="0" indent="0">
              <a:buNone/>
              <a:defRPr sz="2000" b="1">
                <a:solidFill>
                  <a:srgbClr val="00A7B5"/>
                </a:solidFill>
              </a:defRPr>
            </a:lvl1pPr>
          </a:lstStyle>
          <a:p>
            <a:pPr lvl="0"/>
            <a:r>
              <a:rPr lang="en-US" dirty="0"/>
              <a:t>Click to add name</a:t>
            </a:r>
          </a:p>
        </p:txBody>
      </p:sp>
      <p:sp>
        <p:nvSpPr>
          <p:cNvPr id="14" name="Text Placeholder 21"/>
          <p:cNvSpPr>
            <a:spLocks noGrp="1"/>
          </p:cNvSpPr>
          <p:nvPr>
            <p:ph type="body" sz="quarter" idx="11" hasCustomPrompt="1"/>
          </p:nvPr>
        </p:nvSpPr>
        <p:spPr>
          <a:xfrm>
            <a:off x="576263" y="5083709"/>
            <a:ext cx="3924300" cy="285750"/>
          </a:xfrm>
          <a:prstGeom prst="rect">
            <a:avLst/>
          </a:prstGeom>
        </p:spPr>
        <p:txBody>
          <a:bodyPr vert="horz" lIns="0" tIns="0" rIns="0" bIns="0"/>
          <a:lstStyle>
            <a:lvl1pPr marL="0" indent="0">
              <a:buNone/>
              <a:defRPr sz="1800" baseline="0">
                <a:solidFill>
                  <a:srgbClr val="00A7B5"/>
                </a:solidFill>
              </a:defRPr>
            </a:lvl1pPr>
          </a:lstStyle>
          <a:p>
            <a:pPr lvl="0"/>
            <a:r>
              <a:rPr lang="en-US" dirty="0"/>
              <a:t>Click to add position or firm</a:t>
            </a:r>
          </a:p>
        </p:txBody>
      </p:sp>
      <p:pic>
        <p:nvPicPr>
          <p:cNvPr id="17" name="GTLogoNoTag" hidden="1">
            <a:extLst>
              <a:ext uri="{FF2B5EF4-FFF2-40B4-BE49-F238E27FC236}">
                <a16:creationId xmlns:a16="http://schemas.microsoft.com/office/drawing/2014/main" id="{A0324134-86C3-4452-824E-930B1FE4027E}"/>
              </a:ext>
            </a:extLst>
          </p:cNvPr>
          <p:cNvPicPr>
            <a:picLocks noChangeAspect="1"/>
          </p:cNvPicPr>
          <p:nvPr userDrawn="1"/>
        </p:nvPicPr>
        <p:blipFill>
          <a:blip r:embed="rId2"/>
          <a:stretch>
            <a:fillRect/>
          </a:stretch>
        </p:blipFill>
        <p:spPr>
          <a:xfrm>
            <a:off x="560317" y="572983"/>
            <a:ext cx="1961941" cy="638130"/>
          </a:xfrm>
          <a:prstGeom prst="rect">
            <a:avLst/>
          </a:prstGeom>
        </p:spPr>
      </p:pic>
      <p:pic>
        <p:nvPicPr>
          <p:cNvPr id="18" name="GTLogo">
            <a:extLst>
              <a:ext uri="{FF2B5EF4-FFF2-40B4-BE49-F238E27FC236}">
                <a16:creationId xmlns:a16="http://schemas.microsoft.com/office/drawing/2014/main" id="{F69726C0-334B-46B2-A509-AA8554E811AC}"/>
              </a:ext>
            </a:extLst>
          </p:cNvPr>
          <p:cNvPicPr>
            <a:picLocks noChangeAspect="1"/>
          </p:cNvPicPr>
          <p:nvPr userDrawn="1"/>
        </p:nvPicPr>
        <p:blipFill>
          <a:blip r:embed="rId3"/>
          <a:stretch>
            <a:fillRect/>
          </a:stretch>
        </p:blipFill>
        <p:spPr>
          <a:xfrm>
            <a:off x="560317" y="572983"/>
            <a:ext cx="1961941" cy="638130"/>
          </a:xfrm>
          <a:prstGeom prst="rect">
            <a:avLst/>
          </a:prstGeom>
        </p:spPr>
      </p:pic>
      <p:sp>
        <p:nvSpPr>
          <p:cNvPr id="15" name="Rectangle 14">
            <a:extLst>
              <a:ext uri="{FF2B5EF4-FFF2-40B4-BE49-F238E27FC236}">
                <a16:creationId xmlns:a16="http://schemas.microsoft.com/office/drawing/2014/main" id="{9B1DFED7-B85D-4066-836F-E74AEE481A75}"/>
              </a:ext>
            </a:extLst>
          </p:cNvPr>
          <p:cNvSpPr/>
          <p:nvPr userDrawn="1"/>
        </p:nvSpPr>
        <p:spPr>
          <a:xfrm>
            <a:off x="9220200" y="-1"/>
            <a:ext cx="1466850" cy="6857999"/>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To insert a photo click on the image frame and then insert your photo using the </a:t>
            </a:r>
            <a:r>
              <a:rPr lang="en-GB" sz="1400" dirty="0" err="1"/>
              <a:t>BrandCentral</a:t>
            </a:r>
            <a:r>
              <a:rPr lang="en-GB" sz="1400" dirty="0"/>
              <a:t> button on your toolbar.</a:t>
            </a:r>
          </a:p>
          <a:p>
            <a:pPr algn="ctr"/>
            <a:r>
              <a:rPr lang="en-GB" sz="1400" dirty="0"/>
              <a:t>To scale, crop and move the photo, right click and choose the crop tool. You can now scale and move the photo to the desired position.</a:t>
            </a:r>
          </a:p>
        </p:txBody>
      </p:sp>
    </p:spTree>
    <p:extLst>
      <p:ext uri="{BB962C8B-B14F-4D97-AF65-F5344CB8AC3E}">
        <p14:creationId xmlns:p14="http://schemas.microsoft.com/office/powerpoint/2010/main" val="407627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lumns grey">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576262" y="1825624"/>
            <a:ext cx="7991475" cy="4448176"/>
          </a:xfrm>
          <a:solidFill>
            <a:schemeClr val="accent1"/>
          </a:solidFill>
        </p:spPr>
        <p:txBody>
          <a:bodyPr lIns="72000" tIns="72000" rIns="72000" bIns="72000"/>
          <a:lstStyle>
            <a:lvl1pPr>
              <a:buClr>
                <a:schemeClr val="bg1"/>
              </a:buClr>
              <a:defRPr>
                <a:solidFill>
                  <a:schemeClr val="bg1"/>
                </a:solidFill>
              </a:defRPr>
            </a:lvl1pPr>
            <a:lvl2pPr>
              <a:buClr>
                <a:schemeClr val="bg1"/>
              </a:buClr>
              <a:defRPr>
                <a:solidFill>
                  <a:schemeClr val="bg1"/>
                </a:solidFill>
              </a:defRPr>
            </a:lvl2pPr>
            <a:lvl3pPr>
              <a:defRPr>
                <a:solidFill>
                  <a:schemeClr val="bg1"/>
                </a:solidFill>
              </a:defRPr>
            </a:lvl3pPr>
            <a:lvl4pPr>
              <a:defRPr>
                <a:solidFill>
                  <a:schemeClr val="bg1"/>
                </a:solidFill>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8" name="Title 7"/>
          <p:cNvSpPr>
            <a:spLocks noGrp="1"/>
          </p:cNvSpPr>
          <p:nvPr>
            <p:ph type="title"/>
          </p:nvPr>
        </p:nvSpPr>
        <p:spPr/>
        <p:txBody>
          <a:bodyPr/>
          <a:lstStyle/>
          <a:p>
            <a:r>
              <a:rPr lang="en-US"/>
              <a:t>Click to edit Master title style</a:t>
            </a:r>
            <a:endParaRPr lang="en-GB"/>
          </a:p>
        </p:txBody>
      </p:sp>
      <p:sp>
        <p:nvSpPr>
          <p:cNvPr id="4" name="Slide Number Placeholder 3"/>
          <p:cNvSpPr>
            <a:spLocks noGrp="1"/>
          </p:cNvSpPr>
          <p:nvPr>
            <p:ph type="sldNum" sz="quarter" idx="11"/>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1287367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Footage">
    <p:spTree>
      <p:nvGrpSpPr>
        <p:cNvPr id="1" name=""/>
        <p:cNvGrpSpPr/>
        <p:nvPr/>
      </p:nvGrpSpPr>
      <p:grpSpPr>
        <a:xfrm>
          <a:off x="0" y="0"/>
          <a:ext cx="0" cy="0"/>
          <a:chOff x="0" y="0"/>
          <a:chExt cx="0" cy="0"/>
        </a:xfrm>
      </p:grpSpPr>
      <p:sp>
        <p:nvSpPr>
          <p:cNvPr id="7" name="Media Placeholder 8"/>
          <p:cNvSpPr>
            <a:spLocks noGrp="1"/>
          </p:cNvSpPr>
          <p:nvPr>
            <p:ph type="media" sz="quarter" idx="12" hasCustomPrompt="1"/>
          </p:nvPr>
        </p:nvSpPr>
        <p:spPr>
          <a:xfrm>
            <a:off x="0" y="0"/>
            <a:ext cx="9143999" cy="6858000"/>
          </a:xfrm>
          <a:prstGeom prst="rect">
            <a:avLst/>
          </a:prstGeom>
        </p:spPr>
        <p:txBody>
          <a:bodyPr vert="horz" lIns="0" tIns="0" rIns="0" bIns="0" anchor="ctr" anchorCtr="1">
            <a:normAutofit/>
          </a:bodyPr>
          <a:lstStyle>
            <a:lvl1pPr marL="0" indent="0">
              <a:buNone/>
              <a:defRPr sz="1300">
                <a:solidFill>
                  <a:schemeClr val="accent3"/>
                </a:solidFill>
              </a:defRPr>
            </a:lvl1pPr>
          </a:lstStyle>
          <a:p>
            <a:r>
              <a:rPr lang="en-US" dirty="0"/>
              <a:t>Click icon to insert footage</a:t>
            </a:r>
          </a:p>
        </p:txBody>
      </p:sp>
    </p:spTree>
    <p:extLst>
      <p:ext uri="{BB962C8B-B14F-4D97-AF65-F5344CB8AC3E}">
        <p14:creationId xmlns:p14="http://schemas.microsoft.com/office/powerpoint/2010/main" val="1326082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lour Curved Photo">
    <p:spTree>
      <p:nvGrpSpPr>
        <p:cNvPr id="1" name=""/>
        <p:cNvGrpSpPr/>
        <p:nvPr/>
      </p:nvGrpSpPr>
      <p:grpSpPr>
        <a:xfrm>
          <a:off x="0" y="0"/>
          <a:ext cx="0" cy="0"/>
          <a:chOff x="0" y="0"/>
          <a:chExt cx="0" cy="0"/>
        </a:xfrm>
      </p:grpSpPr>
      <p:sp>
        <p:nvSpPr>
          <p:cNvPr id="3" name="Rectangle 1"/>
          <p:cNvSpPr/>
          <p:nvPr userDrawn="1"/>
        </p:nvSpPr>
        <p:spPr>
          <a:xfrm>
            <a:off x="4602164" y="2422371"/>
            <a:ext cx="4555100" cy="4454206"/>
          </a:xfrm>
          <a:custGeom>
            <a:avLst/>
            <a:gdLst>
              <a:gd name="connsiteX0" fmla="*/ 0 w 5143500"/>
              <a:gd name="connsiteY0" fmla="*/ 0 h 5143500"/>
              <a:gd name="connsiteX1" fmla="*/ 5143500 w 5143500"/>
              <a:gd name="connsiteY1" fmla="*/ 0 h 5143500"/>
              <a:gd name="connsiteX2" fmla="*/ 5143500 w 5143500"/>
              <a:gd name="connsiteY2" fmla="*/ 5143500 h 5143500"/>
              <a:gd name="connsiteX3" fmla="*/ 0 w 5143500"/>
              <a:gd name="connsiteY3" fmla="*/ 5143500 h 5143500"/>
              <a:gd name="connsiteX4" fmla="*/ 0 w 5143500"/>
              <a:gd name="connsiteY4" fmla="*/ 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7000 w 5143500"/>
              <a:gd name="connsiteY0" fmla="*/ 2006600 h 5143500"/>
              <a:gd name="connsiteX1" fmla="*/ 5143500 w 5143500"/>
              <a:gd name="connsiteY1" fmla="*/ 0 h 5143500"/>
              <a:gd name="connsiteX2" fmla="*/ 5143500 w 5143500"/>
              <a:gd name="connsiteY2" fmla="*/ 5143500 h 5143500"/>
              <a:gd name="connsiteX3" fmla="*/ 0 w 5143500"/>
              <a:gd name="connsiteY3" fmla="*/ 5143500 h 5143500"/>
              <a:gd name="connsiteX4" fmla="*/ 1397000 w 5143500"/>
              <a:gd name="connsiteY4" fmla="*/ 2006600 h 5143500"/>
              <a:gd name="connsiteX0" fmla="*/ 1398254 w 5144754"/>
              <a:gd name="connsiteY0" fmla="*/ 2006600 h 5143500"/>
              <a:gd name="connsiteX1" fmla="*/ 5144754 w 5144754"/>
              <a:gd name="connsiteY1" fmla="*/ 0 h 5143500"/>
              <a:gd name="connsiteX2" fmla="*/ 5144754 w 5144754"/>
              <a:gd name="connsiteY2" fmla="*/ 5143500 h 5143500"/>
              <a:gd name="connsiteX3" fmla="*/ 1254 w 5144754"/>
              <a:gd name="connsiteY3" fmla="*/ 5143500 h 5143500"/>
              <a:gd name="connsiteX4" fmla="*/ 1398254 w 5144754"/>
              <a:gd name="connsiteY4" fmla="*/ 2006600 h 5143500"/>
              <a:gd name="connsiteX0" fmla="*/ 1419236 w 5165736"/>
              <a:gd name="connsiteY0" fmla="*/ 2006600 h 5143500"/>
              <a:gd name="connsiteX1" fmla="*/ 5165736 w 5165736"/>
              <a:gd name="connsiteY1" fmla="*/ 0 h 5143500"/>
              <a:gd name="connsiteX2" fmla="*/ 5165736 w 5165736"/>
              <a:gd name="connsiteY2" fmla="*/ 5143500 h 5143500"/>
              <a:gd name="connsiteX3" fmla="*/ 22236 w 5165736"/>
              <a:gd name="connsiteY3" fmla="*/ 5143500 h 5143500"/>
              <a:gd name="connsiteX4" fmla="*/ 1419236 w 5165736"/>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397354 w 5143854"/>
              <a:gd name="connsiteY0" fmla="*/ 2006600 h 5143500"/>
              <a:gd name="connsiteX1" fmla="*/ 5143854 w 5143854"/>
              <a:gd name="connsiteY1" fmla="*/ 0 h 5143500"/>
              <a:gd name="connsiteX2" fmla="*/ 5143854 w 5143854"/>
              <a:gd name="connsiteY2" fmla="*/ 5143500 h 5143500"/>
              <a:gd name="connsiteX3" fmla="*/ 354 w 5143854"/>
              <a:gd name="connsiteY3" fmla="*/ 5143500 h 5143500"/>
              <a:gd name="connsiteX4" fmla="*/ 1397354 w 5143854"/>
              <a:gd name="connsiteY4" fmla="*/ 2006600 h 5143500"/>
              <a:gd name="connsiteX0" fmla="*/ 1600466 w 5143766"/>
              <a:gd name="connsiteY0" fmla="*/ 2120900 h 5143500"/>
              <a:gd name="connsiteX1" fmla="*/ 5143766 w 5143766"/>
              <a:gd name="connsiteY1" fmla="*/ 0 h 5143500"/>
              <a:gd name="connsiteX2" fmla="*/ 5143766 w 5143766"/>
              <a:gd name="connsiteY2" fmla="*/ 5143500 h 5143500"/>
              <a:gd name="connsiteX3" fmla="*/ 266 w 5143766"/>
              <a:gd name="connsiteY3" fmla="*/ 5143500 h 5143500"/>
              <a:gd name="connsiteX4" fmla="*/ 1600466 w 5143766"/>
              <a:gd name="connsiteY4" fmla="*/ 21209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333 w 5143833"/>
              <a:gd name="connsiteY3" fmla="*/ 5143500 h 5143500"/>
              <a:gd name="connsiteX4" fmla="*/ 1435433 w 5143833"/>
              <a:gd name="connsiteY4" fmla="*/ 2159000 h 5143500"/>
              <a:gd name="connsiteX0" fmla="*/ 1435433 w 5143833"/>
              <a:gd name="connsiteY0" fmla="*/ 2159000 h 5143500"/>
              <a:gd name="connsiteX1" fmla="*/ 5143833 w 5143833"/>
              <a:gd name="connsiteY1" fmla="*/ 0 h 5143500"/>
              <a:gd name="connsiteX2" fmla="*/ 5143833 w 5143833"/>
              <a:gd name="connsiteY2" fmla="*/ 5143500 h 5143500"/>
              <a:gd name="connsiteX3" fmla="*/ 1105234 w 5143833"/>
              <a:gd name="connsiteY3" fmla="*/ 5143500 h 5143500"/>
              <a:gd name="connsiteX4" fmla="*/ 333 w 5143833"/>
              <a:gd name="connsiteY4" fmla="*/ 5143500 h 5143500"/>
              <a:gd name="connsiteX5" fmla="*/ 1435433 w 5143833"/>
              <a:gd name="connsiteY5" fmla="*/ 2159000 h 5143500"/>
              <a:gd name="connsiteX0" fmla="*/ 487278 w 4195678"/>
              <a:gd name="connsiteY0" fmla="*/ 2159000 h 5168900"/>
              <a:gd name="connsiteX1" fmla="*/ 4195678 w 4195678"/>
              <a:gd name="connsiteY1" fmla="*/ 0 h 5168900"/>
              <a:gd name="connsiteX2" fmla="*/ 4195678 w 4195678"/>
              <a:gd name="connsiteY2" fmla="*/ 5143500 h 5168900"/>
              <a:gd name="connsiteX3" fmla="*/ 157079 w 4195678"/>
              <a:gd name="connsiteY3" fmla="*/ 5143500 h 5168900"/>
              <a:gd name="connsiteX4" fmla="*/ 144378 w 4195678"/>
              <a:gd name="connsiteY4" fmla="*/ 5168900 h 5168900"/>
              <a:gd name="connsiteX5" fmla="*/ 487278 w 4195678"/>
              <a:gd name="connsiteY5" fmla="*/ 2159000 h 5168900"/>
              <a:gd name="connsiteX0" fmla="*/ 928533 w 4636933"/>
              <a:gd name="connsiteY0" fmla="*/ 2159000 h 5181600"/>
              <a:gd name="connsiteX1" fmla="*/ 4636933 w 4636933"/>
              <a:gd name="connsiteY1" fmla="*/ 0 h 5181600"/>
              <a:gd name="connsiteX2" fmla="*/ 4636933 w 4636933"/>
              <a:gd name="connsiteY2" fmla="*/ 5143500 h 5181600"/>
              <a:gd name="connsiteX3" fmla="*/ 598334 w 4636933"/>
              <a:gd name="connsiteY3" fmla="*/ 5143500 h 5181600"/>
              <a:gd name="connsiteX4" fmla="*/ 1433 w 4636933"/>
              <a:gd name="connsiteY4" fmla="*/ 5181600 h 5181600"/>
              <a:gd name="connsiteX5" fmla="*/ 928533 w 4636933"/>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81600"/>
              <a:gd name="connsiteX1" fmla="*/ 4635500 w 4635500"/>
              <a:gd name="connsiteY1" fmla="*/ 0 h 5181600"/>
              <a:gd name="connsiteX2" fmla="*/ 4635500 w 4635500"/>
              <a:gd name="connsiteY2" fmla="*/ 5143500 h 5181600"/>
              <a:gd name="connsiteX3" fmla="*/ 596901 w 4635500"/>
              <a:gd name="connsiteY3" fmla="*/ 5143500 h 5181600"/>
              <a:gd name="connsiteX4" fmla="*/ 0 w 4635500"/>
              <a:gd name="connsiteY4" fmla="*/ 5181600 h 5181600"/>
              <a:gd name="connsiteX5" fmla="*/ 927100 w 4635500"/>
              <a:gd name="connsiteY5" fmla="*/ 2159000 h 5181600"/>
              <a:gd name="connsiteX0" fmla="*/ 927100 w 4635500"/>
              <a:gd name="connsiteY0" fmla="*/ 21590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5" fmla="*/ 927100 w 4635500"/>
              <a:gd name="connsiteY5" fmla="*/ 21590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5147 h 5145147"/>
              <a:gd name="connsiteX1" fmla="*/ 4635500 w 4635500"/>
              <a:gd name="connsiteY1" fmla="*/ 1647 h 5145147"/>
              <a:gd name="connsiteX2" fmla="*/ 4635500 w 4635500"/>
              <a:gd name="connsiteY2" fmla="*/ 5145147 h 5145147"/>
              <a:gd name="connsiteX3" fmla="*/ 596901 w 4635500"/>
              <a:gd name="connsiteY3" fmla="*/ 5145147 h 5145147"/>
              <a:gd name="connsiteX4" fmla="*/ 0 w 4635500"/>
              <a:gd name="connsiteY4" fmla="*/ 5145147 h 5145147"/>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635500"/>
              <a:gd name="connsiteY0" fmla="*/ 5143500 h 5143500"/>
              <a:gd name="connsiteX1" fmla="*/ 4635500 w 4635500"/>
              <a:gd name="connsiteY1" fmla="*/ 0 h 5143500"/>
              <a:gd name="connsiteX2" fmla="*/ 4635500 w 4635500"/>
              <a:gd name="connsiteY2" fmla="*/ 5143500 h 5143500"/>
              <a:gd name="connsiteX3" fmla="*/ 596901 w 4635500"/>
              <a:gd name="connsiteY3" fmla="*/ 5143500 h 5143500"/>
              <a:gd name="connsiteX4" fmla="*/ 0 w 4635500"/>
              <a:gd name="connsiteY4" fmla="*/ 5143500 h 5143500"/>
              <a:gd name="connsiteX0" fmla="*/ 0 w 4457700"/>
              <a:gd name="connsiteY0" fmla="*/ 5143500 h 5143500"/>
              <a:gd name="connsiteX1" fmla="*/ 4457700 w 4457700"/>
              <a:gd name="connsiteY1" fmla="*/ 0 h 5143500"/>
              <a:gd name="connsiteX2" fmla="*/ 4457700 w 4457700"/>
              <a:gd name="connsiteY2" fmla="*/ 5143500 h 5143500"/>
              <a:gd name="connsiteX3" fmla="*/ 419101 w 4457700"/>
              <a:gd name="connsiteY3" fmla="*/ 5143500 h 5143500"/>
              <a:gd name="connsiteX4" fmla="*/ 0 w 4457700"/>
              <a:gd name="connsiteY4" fmla="*/ 5143500 h 51435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56200 h 5156200"/>
              <a:gd name="connsiteX1" fmla="*/ 4610100 w 4610100"/>
              <a:gd name="connsiteY1" fmla="*/ 0 h 5156200"/>
              <a:gd name="connsiteX2" fmla="*/ 4610100 w 4610100"/>
              <a:gd name="connsiteY2" fmla="*/ 5143500 h 5156200"/>
              <a:gd name="connsiteX3" fmla="*/ 571501 w 4610100"/>
              <a:gd name="connsiteY3" fmla="*/ 5143500 h 5156200"/>
              <a:gd name="connsiteX4" fmla="*/ 0 w 4610100"/>
              <a:gd name="connsiteY4" fmla="*/ 5156200 h 5156200"/>
              <a:gd name="connsiteX0" fmla="*/ 0 w 4610100"/>
              <a:gd name="connsiteY0" fmla="*/ 5130800 h 5143500"/>
              <a:gd name="connsiteX1" fmla="*/ 4610100 w 4610100"/>
              <a:gd name="connsiteY1" fmla="*/ 0 h 5143500"/>
              <a:gd name="connsiteX2" fmla="*/ 4610100 w 4610100"/>
              <a:gd name="connsiteY2" fmla="*/ 5143500 h 5143500"/>
              <a:gd name="connsiteX3" fmla="*/ 571501 w 4610100"/>
              <a:gd name="connsiteY3" fmla="*/ 5143500 h 5143500"/>
              <a:gd name="connsiteX4" fmla="*/ 0 w 4610100"/>
              <a:gd name="connsiteY4" fmla="*/ 5130800 h 5143500"/>
              <a:gd name="connsiteX0" fmla="*/ 0 w 4534456"/>
              <a:gd name="connsiteY0" fmla="*/ 5130801 h 5143500"/>
              <a:gd name="connsiteX1" fmla="*/ 4534456 w 4534456"/>
              <a:gd name="connsiteY1" fmla="*/ 0 h 5143500"/>
              <a:gd name="connsiteX2" fmla="*/ 4534456 w 4534456"/>
              <a:gd name="connsiteY2" fmla="*/ 5143500 h 5143500"/>
              <a:gd name="connsiteX3" fmla="*/ 495857 w 4534456"/>
              <a:gd name="connsiteY3" fmla="*/ 5143500 h 5143500"/>
              <a:gd name="connsiteX4" fmla="*/ 0 w 4534456"/>
              <a:gd name="connsiteY4" fmla="*/ 5130801 h 5143500"/>
              <a:gd name="connsiteX0" fmla="*/ 0 w 4534456"/>
              <a:gd name="connsiteY0" fmla="*/ 5130801 h 5143500"/>
              <a:gd name="connsiteX1" fmla="*/ 4534456 w 4534456"/>
              <a:gd name="connsiteY1" fmla="*/ 0 h 5143500"/>
              <a:gd name="connsiteX2" fmla="*/ 4534456 w 4534456"/>
              <a:gd name="connsiteY2" fmla="*/ 5143500 h 5143500"/>
              <a:gd name="connsiteX3" fmla="*/ 0 w 4534456"/>
              <a:gd name="connsiteY3" fmla="*/ 5130801 h 5143500"/>
              <a:gd name="connsiteX0" fmla="*/ 0 w 4534456"/>
              <a:gd name="connsiteY0" fmla="*/ 5130801 h 5143500"/>
              <a:gd name="connsiteX1" fmla="*/ 4534456 w 4534456"/>
              <a:gd name="connsiteY1" fmla="*/ 0 h 5143500"/>
              <a:gd name="connsiteX2" fmla="*/ 4534456 w 4534456"/>
              <a:gd name="connsiteY2" fmla="*/ 5143500 h 5143500"/>
              <a:gd name="connsiteX3" fmla="*/ 0 w 4534456"/>
              <a:gd name="connsiteY3" fmla="*/ 5130801 h 5143500"/>
              <a:gd name="connsiteX0" fmla="*/ 0 w 4534456"/>
              <a:gd name="connsiteY0" fmla="*/ 5130801 h 5143500"/>
              <a:gd name="connsiteX1" fmla="*/ 4534456 w 4534456"/>
              <a:gd name="connsiteY1" fmla="*/ 0 h 5143500"/>
              <a:gd name="connsiteX2" fmla="*/ 4534456 w 4534456"/>
              <a:gd name="connsiteY2" fmla="*/ 5143500 h 5143500"/>
              <a:gd name="connsiteX3" fmla="*/ 0 w 4534456"/>
              <a:gd name="connsiteY3" fmla="*/ 5130801 h 5143500"/>
              <a:gd name="connsiteX0" fmla="*/ 0 w 4509241"/>
              <a:gd name="connsiteY0" fmla="*/ 5145388 h 5145388"/>
              <a:gd name="connsiteX1" fmla="*/ 4509241 w 4509241"/>
              <a:gd name="connsiteY1" fmla="*/ 0 h 5145388"/>
              <a:gd name="connsiteX2" fmla="*/ 4509241 w 4509241"/>
              <a:gd name="connsiteY2" fmla="*/ 5143500 h 5145388"/>
              <a:gd name="connsiteX3" fmla="*/ 0 w 4509241"/>
              <a:gd name="connsiteY3" fmla="*/ 5145388 h 5145388"/>
              <a:gd name="connsiteX0" fmla="*/ 0 w 4509241"/>
              <a:gd name="connsiteY0" fmla="*/ 5145388 h 5145388"/>
              <a:gd name="connsiteX1" fmla="*/ 4509241 w 4509241"/>
              <a:gd name="connsiteY1" fmla="*/ 0 h 5145388"/>
              <a:gd name="connsiteX2" fmla="*/ 4509241 w 4509241"/>
              <a:gd name="connsiteY2" fmla="*/ 5143500 h 5145388"/>
              <a:gd name="connsiteX3" fmla="*/ 0 w 4509241"/>
              <a:gd name="connsiteY3" fmla="*/ 5145388 h 5145388"/>
              <a:gd name="connsiteX0" fmla="*/ 0 w 4521848"/>
              <a:gd name="connsiteY0" fmla="*/ 5116213 h 5116213"/>
              <a:gd name="connsiteX1" fmla="*/ 4521848 w 4521848"/>
              <a:gd name="connsiteY1" fmla="*/ 0 h 5116213"/>
              <a:gd name="connsiteX2" fmla="*/ 4509241 w 4521848"/>
              <a:gd name="connsiteY2" fmla="*/ 5114325 h 5116213"/>
              <a:gd name="connsiteX3" fmla="*/ 0 w 4521848"/>
              <a:gd name="connsiteY3" fmla="*/ 5116213 h 5116213"/>
            </a:gdLst>
            <a:ahLst/>
            <a:cxnLst>
              <a:cxn ang="0">
                <a:pos x="connsiteX0" y="connsiteY0"/>
              </a:cxn>
              <a:cxn ang="0">
                <a:pos x="connsiteX1" y="connsiteY1"/>
              </a:cxn>
              <a:cxn ang="0">
                <a:pos x="connsiteX2" y="connsiteY2"/>
              </a:cxn>
              <a:cxn ang="0">
                <a:pos x="connsiteX3" y="connsiteY3"/>
              </a:cxn>
            </a:cxnLst>
            <a:rect l="l" t="t" r="r" b="b"/>
            <a:pathLst>
              <a:path w="4521848" h="5116213">
                <a:moveTo>
                  <a:pt x="0" y="5116213"/>
                </a:moveTo>
                <a:cubicBezTo>
                  <a:pt x="212749" y="1286173"/>
                  <a:pt x="2923765" y="38100"/>
                  <a:pt x="4521848" y="0"/>
                </a:cubicBezTo>
                <a:cubicBezTo>
                  <a:pt x="4517646" y="1704775"/>
                  <a:pt x="4513443" y="3409550"/>
                  <a:pt x="4509241" y="5114325"/>
                </a:cubicBezTo>
                <a:lnTo>
                  <a:pt x="0" y="5116213"/>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a:endParaRPr lang="en-US" sz="1800" dirty="0"/>
          </a:p>
        </p:txBody>
      </p:sp>
      <p:sp>
        <p:nvSpPr>
          <p:cNvPr id="10" name="Copyright"/>
          <p:cNvSpPr txBox="1"/>
          <p:nvPr userDrawn="1"/>
        </p:nvSpPr>
        <p:spPr>
          <a:xfrm>
            <a:off x="582118" y="6521159"/>
            <a:ext cx="2363190" cy="184666"/>
          </a:xfrm>
          <a:prstGeom prst="rect">
            <a:avLst/>
          </a:prstGeom>
          <a:noFill/>
        </p:spPr>
        <p:txBody>
          <a:bodyPr wrap="square" lIns="0" tIns="0" rIns="0" bIns="0" rtlCol="0" anchor="ctr" anchorCtr="0">
            <a:noAutofit/>
          </a:bodyPr>
          <a:lstStyle/>
          <a:p>
            <a:pPr algn="l"/>
            <a:r>
              <a:rPr lang="en-AU" sz="600" dirty="0" smtClean="0">
                <a:solidFill>
                  <a:schemeClr val="tx1"/>
                </a:solidFill>
              </a:rPr>
              <a:t>©2018 Grant Thornton Australia Limited. All rights reserved.</a:t>
            </a:r>
            <a:endParaRPr lang="en-GB" sz="600" dirty="0">
              <a:solidFill>
                <a:schemeClr val="tx1"/>
              </a:solidFill>
            </a:endParaRPr>
          </a:p>
        </p:txBody>
      </p:sp>
      <p:cxnSp>
        <p:nvCxnSpPr>
          <p:cNvPr id="11" name="Straight Connector 10"/>
          <p:cNvCxnSpPr>
            <a:cxnSpLocks/>
          </p:cNvCxnSpPr>
          <p:nvPr userDrawn="1"/>
        </p:nvCxnSpPr>
        <p:spPr>
          <a:xfrm>
            <a:off x="582118" y="6519350"/>
            <a:ext cx="2590007" cy="0"/>
          </a:xfrm>
          <a:prstGeom prst="line">
            <a:avLst/>
          </a:prstGeom>
          <a:ln w="19050" cap="rnd">
            <a:solidFill>
              <a:srgbClr val="4F2D7F"/>
            </a:solidFill>
          </a:ln>
          <a:effectLst/>
        </p:spPr>
        <p:style>
          <a:lnRef idx="2">
            <a:schemeClr val="accent1"/>
          </a:lnRef>
          <a:fillRef idx="0">
            <a:schemeClr val="accent1"/>
          </a:fillRef>
          <a:effectRef idx="1">
            <a:schemeClr val="accent1"/>
          </a:effectRef>
          <a:fontRef idx="minor">
            <a:schemeClr val="tx1"/>
          </a:fontRef>
        </p:style>
      </p:cxnSp>
      <p:sp>
        <p:nvSpPr>
          <p:cNvPr id="12" name="Text Placeholder 3"/>
          <p:cNvSpPr>
            <a:spLocks noGrp="1"/>
          </p:cNvSpPr>
          <p:nvPr>
            <p:ph type="body" sz="quarter" idx="13" hasCustomPrompt="1"/>
          </p:nvPr>
        </p:nvSpPr>
        <p:spPr>
          <a:xfrm>
            <a:off x="576263" y="2020888"/>
            <a:ext cx="3924301" cy="1498600"/>
          </a:xfrm>
          <a:prstGeom prst="rect">
            <a:avLst/>
          </a:prstGeom>
        </p:spPr>
        <p:txBody>
          <a:bodyPr vert="horz" lIns="0" tIns="0" rIns="0" bIns="0"/>
          <a:lstStyle>
            <a:lvl1pPr marL="0" indent="0">
              <a:lnSpc>
                <a:spcPts val="3600"/>
              </a:lnSpc>
              <a:spcBef>
                <a:spcPts val="0"/>
              </a:spcBef>
              <a:buNone/>
              <a:defRPr sz="3000" b="1">
                <a:solidFill>
                  <a:srgbClr val="4F2D7F"/>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here to add </a:t>
            </a:r>
            <a:br>
              <a:rPr lang="en-US" dirty="0"/>
            </a:br>
            <a:r>
              <a:rPr lang="en-US" dirty="0"/>
              <a:t>title on this slide</a:t>
            </a:r>
          </a:p>
        </p:txBody>
      </p:sp>
      <p:sp>
        <p:nvSpPr>
          <p:cNvPr id="13" name="Text Placeholder 21"/>
          <p:cNvSpPr>
            <a:spLocks noGrp="1"/>
          </p:cNvSpPr>
          <p:nvPr>
            <p:ph type="body" sz="quarter" idx="10" hasCustomPrompt="1"/>
          </p:nvPr>
        </p:nvSpPr>
        <p:spPr>
          <a:xfrm>
            <a:off x="576263" y="4429125"/>
            <a:ext cx="3924300" cy="364079"/>
          </a:xfrm>
          <a:prstGeom prst="rect">
            <a:avLst/>
          </a:prstGeom>
        </p:spPr>
        <p:txBody>
          <a:bodyPr vert="horz" lIns="0" tIns="0" rIns="0" bIns="0" anchor="t" anchorCtr="0"/>
          <a:lstStyle>
            <a:lvl1pPr marL="0" indent="0">
              <a:buNone/>
              <a:defRPr sz="2000" b="1">
                <a:solidFill>
                  <a:srgbClr val="00A7B5"/>
                </a:solidFill>
              </a:defRPr>
            </a:lvl1pPr>
          </a:lstStyle>
          <a:p>
            <a:pPr lvl="0"/>
            <a:r>
              <a:rPr lang="en-US" dirty="0"/>
              <a:t>Click to add name</a:t>
            </a:r>
          </a:p>
        </p:txBody>
      </p:sp>
      <p:sp>
        <p:nvSpPr>
          <p:cNvPr id="14" name="Text Placeholder 21"/>
          <p:cNvSpPr>
            <a:spLocks noGrp="1"/>
          </p:cNvSpPr>
          <p:nvPr>
            <p:ph type="body" sz="quarter" idx="11" hasCustomPrompt="1"/>
          </p:nvPr>
        </p:nvSpPr>
        <p:spPr>
          <a:xfrm>
            <a:off x="576263" y="5083709"/>
            <a:ext cx="3924300" cy="285750"/>
          </a:xfrm>
          <a:prstGeom prst="rect">
            <a:avLst/>
          </a:prstGeom>
        </p:spPr>
        <p:txBody>
          <a:bodyPr vert="horz" lIns="0" tIns="0" rIns="0" bIns="0"/>
          <a:lstStyle>
            <a:lvl1pPr marL="0" indent="0">
              <a:buNone/>
              <a:defRPr sz="1800" baseline="0">
                <a:solidFill>
                  <a:srgbClr val="00A7B5"/>
                </a:solidFill>
              </a:defRPr>
            </a:lvl1pPr>
          </a:lstStyle>
          <a:p>
            <a:pPr lvl="0"/>
            <a:r>
              <a:rPr lang="en-US" dirty="0"/>
              <a:t>Click to add position or firm</a:t>
            </a:r>
          </a:p>
        </p:txBody>
      </p:sp>
      <p:pic>
        <p:nvPicPr>
          <p:cNvPr id="17" name="GTLogoNoTag" hidden="1">
            <a:extLst>
              <a:ext uri="{FF2B5EF4-FFF2-40B4-BE49-F238E27FC236}">
                <a16:creationId xmlns:a16="http://schemas.microsoft.com/office/drawing/2014/main" id="{F78D7F58-BA42-4015-801A-563D3A418BCA}"/>
              </a:ext>
            </a:extLst>
          </p:cNvPr>
          <p:cNvPicPr>
            <a:picLocks noChangeAspect="1"/>
          </p:cNvPicPr>
          <p:nvPr userDrawn="1"/>
        </p:nvPicPr>
        <p:blipFill>
          <a:blip r:embed="rId2"/>
          <a:stretch>
            <a:fillRect/>
          </a:stretch>
        </p:blipFill>
        <p:spPr>
          <a:xfrm>
            <a:off x="560317" y="572983"/>
            <a:ext cx="1961941" cy="638130"/>
          </a:xfrm>
          <a:prstGeom prst="rect">
            <a:avLst/>
          </a:prstGeom>
        </p:spPr>
      </p:pic>
      <p:pic>
        <p:nvPicPr>
          <p:cNvPr id="18" name="GTLogo">
            <a:extLst>
              <a:ext uri="{FF2B5EF4-FFF2-40B4-BE49-F238E27FC236}">
                <a16:creationId xmlns:a16="http://schemas.microsoft.com/office/drawing/2014/main" id="{F904366B-D9A6-4281-A3D4-0C646BBCB497}"/>
              </a:ext>
            </a:extLst>
          </p:cNvPr>
          <p:cNvPicPr>
            <a:picLocks noChangeAspect="1"/>
          </p:cNvPicPr>
          <p:nvPr userDrawn="1"/>
        </p:nvPicPr>
        <p:blipFill>
          <a:blip r:embed="rId3"/>
          <a:stretch>
            <a:fillRect/>
          </a:stretch>
        </p:blipFill>
        <p:spPr>
          <a:xfrm>
            <a:off x="560317" y="572983"/>
            <a:ext cx="1961941" cy="638130"/>
          </a:xfrm>
          <a:prstGeom prst="rect">
            <a:avLst/>
          </a:prstGeom>
        </p:spPr>
      </p:pic>
      <p:sp>
        <p:nvSpPr>
          <p:cNvPr id="15" name="Rectangle 14">
            <a:extLst>
              <a:ext uri="{FF2B5EF4-FFF2-40B4-BE49-F238E27FC236}">
                <a16:creationId xmlns:a16="http://schemas.microsoft.com/office/drawing/2014/main" id="{504DD9A6-7F3E-42B8-AA75-66EEDD783CEB}"/>
              </a:ext>
            </a:extLst>
          </p:cNvPr>
          <p:cNvSpPr/>
          <p:nvPr userDrawn="1"/>
        </p:nvSpPr>
        <p:spPr>
          <a:xfrm>
            <a:off x="9220200" y="-1"/>
            <a:ext cx="1466850" cy="6857999"/>
          </a:xfrm>
          <a:prstGeom prst="rect">
            <a:avLst/>
          </a:prstGeom>
          <a:solidFill>
            <a:srgbClr val="C8BEA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dirty="0"/>
              <a:t>To insert a photo click on the purple shape and then insert your photo using the </a:t>
            </a:r>
            <a:r>
              <a:rPr lang="en-GB" sz="1400" dirty="0" err="1"/>
              <a:t>BrandCentral</a:t>
            </a:r>
            <a:r>
              <a:rPr lang="en-GB" sz="1400" dirty="0"/>
              <a:t> button on your toolbar.</a:t>
            </a:r>
          </a:p>
          <a:p>
            <a:pPr algn="ctr"/>
            <a:r>
              <a:rPr lang="en-GB" sz="1400" dirty="0"/>
              <a:t>To scale, crop and move the photo, right click and choose the crop tool. You can now scale and move the photo to the desired position.</a:t>
            </a:r>
          </a:p>
        </p:txBody>
      </p:sp>
    </p:spTree>
    <p:extLst>
      <p:ext uri="{BB962C8B-B14F-4D97-AF65-F5344CB8AC3E}">
        <p14:creationId xmlns:p14="http://schemas.microsoft.com/office/powerpoint/2010/main" val="624623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2 Purple">
    <p:spTree>
      <p:nvGrpSpPr>
        <p:cNvPr id="1" name=""/>
        <p:cNvGrpSpPr/>
        <p:nvPr/>
      </p:nvGrpSpPr>
      <p:grpSpPr>
        <a:xfrm>
          <a:off x="0" y="0"/>
          <a:ext cx="0" cy="0"/>
          <a:chOff x="0" y="0"/>
          <a:chExt cx="0" cy="0"/>
        </a:xfrm>
      </p:grpSpPr>
      <p:sp>
        <p:nvSpPr>
          <p:cNvPr id="4" name="Text Placeholder 3"/>
          <p:cNvSpPr>
            <a:spLocks noGrp="1"/>
          </p:cNvSpPr>
          <p:nvPr>
            <p:ph type="body" sz="quarter" idx="13" hasCustomPrompt="1"/>
          </p:nvPr>
        </p:nvSpPr>
        <p:spPr>
          <a:xfrm>
            <a:off x="576263" y="1557338"/>
            <a:ext cx="7991476" cy="923924"/>
          </a:xfrm>
          <a:prstGeom prst="rect">
            <a:avLst/>
          </a:prstGeom>
        </p:spPr>
        <p:txBody>
          <a:bodyPr vert="horz" lIns="0" tIns="0" rIns="0" bIns="0" anchor="b" anchorCtr="0"/>
          <a:lstStyle>
            <a:lvl1pPr marL="0" indent="0">
              <a:lnSpc>
                <a:spcPts val="4000"/>
              </a:lnSpc>
              <a:spcBef>
                <a:spcPts val="0"/>
              </a:spcBef>
              <a:buNone/>
              <a:defRPr sz="36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title style</a:t>
            </a:r>
          </a:p>
        </p:txBody>
      </p:sp>
      <p:sp>
        <p:nvSpPr>
          <p:cNvPr id="12" name="Text Placeholder 11"/>
          <p:cNvSpPr>
            <a:spLocks noGrp="1"/>
          </p:cNvSpPr>
          <p:nvPr>
            <p:ph type="body" sz="quarter" idx="14" hasCustomPrompt="1"/>
          </p:nvPr>
        </p:nvSpPr>
        <p:spPr>
          <a:xfrm>
            <a:off x="577842" y="3443288"/>
            <a:ext cx="7989895" cy="1897063"/>
          </a:xfrm>
          <a:prstGeom prst="rect">
            <a:avLst/>
          </a:prstGeom>
        </p:spPr>
        <p:txBody>
          <a:bodyPr lIns="0" tIns="0" rIns="0" bIns="0"/>
          <a:lstStyle>
            <a:lvl1pPr marL="0" indent="0">
              <a:lnSpc>
                <a:spcPts val="3400"/>
              </a:lnSpc>
              <a:spcBef>
                <a:spcPts val="0"/>
              </a:spcBef>
              <a:buNone/>
              <a:defRPr sz="3000" b="1">
                <a:solidFill>
                  <a:schemeClr val="bg1"/>
                </a:solidFill>
              </a:defRPr>
            </a:lvl1pPr>
            <a:lvl2pPr>
              <a:defRPr sz="3000"/>
            </a:lvl2pPr>
            <a:lvl3pPr>
              <a:defRPr sz="3000"/>
            </a:lvl3pPr>
            <a:lvl4pPr>
              <a:defRPr sz="3000"/>
            </a:lvl4pPr>
            <a:lvl5pPr>
              <a:defRPr sz="3000"/>
            </a:lvl5pPr>
          </a:lstStyle>
          <a:p>
            <a:pPr lvl="0"/>
            <a:r>
              <a:rPr lang="en-US" dirty="0"/>
              <a:t>Click here to add title</a:t>
            </a:r>
            <a:br>
              <a:rPr lang="en-US" dirty="0"/>
            </a:br>
            <a:r>
              <a:rPr lang="en-US" dirty="0"/>
              <a:t>on two decks</a:t>
            </a:r>
          </a:p>
        </p:txBody>
      </p:sp>
      <p:cxnSp>
        <p:nvCxnSpPr>
          <p:cNvPr id="16" name="Straight Connector 15"/>
          <p:cNvCxnSpPr>
            <a:cxnSpLocks/>
          </p:cNvCxnSpPr>
          <p:nvPr userDrawn="1"/>
        </p:nvCxnSpPr>
        <p:spPr>
          <a:xfrm>
            <a:off x="582118" y="6519350"/>
            <a:ext cx="2590007" cy="0"/>
          </a:xfrm>
          <a:prstGeom prst="line">
            <a:avLst/>
          </a:prstGeom>
          <a:ln w="19050" cap="rnd">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Copyright"/>
          <p:cNvSpPr txBox="1"/>
          <p:nvPr userDrawn="1"/>
        </p:nvSpPr>
        <p:spPr>
          <a:xfrm>
            <a:off x="769520" y="6522225"/>
            <a:ext cx="2363190" cy="184666"/>
          </a:xfrm>
          <a:prstGeom prst="rect">
            <a:avLst/>
          </a:prstGeom>
          <a:noFill/>
        </p:spPr>
        <p:txBody>
          <a:bodyPr wrap="square" lIns="0" tIns="0" rIns="0" bIns="0" rtlCol="0" anchor="ctr" anchorCtr="0">
            <a:noAutofit/>
          </a:bodyPr>
          <a:lstStyle/>
          <a:p>
            <a:pPr algn="l"/>
            <a:r>
              <a:rPr lang="en-AU" sz="600" dirty="0" smtClean="0">
                <a:solidFill>
                  <a:schemeClr val="bg1"/>
                </a:solidFill>
              </a:rPr>
              <a:t>©2018 Grant Thornton Australia Limited. All rights reserved.</a:t>
            </a:r>
            <a:endParaRPr lang="en-AU" sz="600" dirty="0">
              <a:solidFill>
                <a:schemeClr val="bg1"/>
              </a:solidFill>
            </a:endParaRPr>
          </a:p>
        </p:txBody>
      </p:sp>
      <p:sp>
        <p:nvSpPr>
          <p:cNvPr id="3" name="Slide Number Placeholder 2"/>
          <p:cNvSpPr>
            <a:spLocks noGrp="1"/>
          </p:cNvSpPr>
          <p:nvPr>
            <p:ph type="sldNum" sz="quarter" idx="15"/>
          </p:nvPr>
        </p:nvSpPr>
        <p:spPr/>
        <p:txBody>
          <a:bodyPr/>
          <a:lstStyle>
            <a:lvl1pPr algn="l">
              <a:defRPr/>
            </a:lvl1pPr>
          </a:lstStyle>
          <a:p>
            <a:fld id="{F7277711-C90C-4EFC-BA43-C39F2EE42975}" type="slidenum">
              <a:rPr lang="en-GB" smtClean="0"/>
              <a:pPr/>
              <a:t>‹#›</a:t>
            </a:fld>
            <a:endParaRPr lang="en-GB" dirty="0"/>
          </a:p>
        </p:txBody>
      </p:sp>
    </p:spTree>
    <p:extLst>
      <p:ext uri="{BB962C8B-B14F-4D97-AF65-F5344CB8AC3E}">
        <p14:creationId xmlns:p14="http://schemas.microsoft.com/office/powerpoint/2010/main" val="179946574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No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
        <p:nvSpPr>
          <p:cNvPr id="2" name="Slide Number Placeholder 1"/>
          <p:cNvSpPr>
            <a:spLocks noGrp="1"/>
          </p:cNvSpPr>
          <p:nvPr>
            <p:ph type="sldNum" sz="quarter" idx="10"/>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2892900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Bullet lis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76262" y="1825624"/>
            <a:ext cx="7991475" cy="4448176"/>
          </a:xfrm>
        </p:spPr>
        <p:txBody>
          <a:bodyPr>
            <a:noAutofit/>
          </a:bodyPr>
          <a:lstStyle>
            <a:lvl4pPr>
              <a:defRPr/>
            </a:lvl4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Title 8"/>
          <p:cNvSpPr>
            <a:spLocks noGrp="1"/>
          </p:cNvSpPr>
          <p:nvPr>
            <p:ph type="title"/>
          </p:nvPr>
        </p:nvSpPr>
        <p:spPr/>
        <p:txBody>
          <a:bodyPr/>
          <a:lstStyle/>
          <a:p>
            <a:r>
              <a:rPr lang="en-US"/>
              <a:t>Click to edit Master title style</a:t>
            </a:r>
            <a:endParaRPr lang="en-GB"/>
          </a:p>
        </p:txBody>
      </p:sp>
      <p:sp>
        <p:nvSpPr>
          <p:cNvPr id="3" name="Slide Number Placeholder 2"/>
          <p:cNvSpPr>
            <a:spLocks noGrp="1"/>
          </p:cNvSpPr>
          <p:nvPr>
            <p:ph type="sldNum" sz="quarter" idx="11"/>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773953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 Bullets + Image">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576263" y="1825624"/>
            <a:ext cx="4608511" cy="4448175"/>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8" name="Picture Placeholder 7"/>
          <p:cNvSpPr>
            <a:spLocks noGrp="1"/>
          </p:cNvSpPr>
          <p:nvPr>
            <p:ph type="pic" sz="quarter" idx="12" hasCustomPrompt="1"/>
          </p:nvPr>
        </p:nvSpPr>
        <p:spPr>
          <a:xfrm>
            <a:off x="5327650" y="1825625"/>
            <a:ext cx="3240088" cy="4448175"/>
          </a:xfrm>
          <a:noFill/>
        </p:spPr>
        <p:txBody>
          <a:bodyPr anchor="ctr" anchorCtr="1">
            <a:noAutofit/>
          </a:bodyPr>
          <a:lstStyle>
            <a:lvl1pPr marL="0" marR="0" indent="0" algn="l" defTabSz="457200" rtl="0" eaLnBrk="1" fontAlgn="auto" latinLnBrk="0" hangingPunct="1">
              <a:lnSpc>
                <a:spcPct val="100000"/>
              </a:lnSpc>
              <a:spcBef>
                <a:spcPct val="20000"/>
              </a:spcBef>
              <a:spcAft>
                <a:spcPts val="0"/>
              </a:spcAft>
              <a:buClr>
                <a:schemeClr val="accent1"/>
              </a:buClr>
              <a:buSzTx/>
              <a:buFont typeface="Arial"/>
              <a:buNone/>
              <a:tabLst/>
              <a:defRPr sz="1300">
                <a:solidFill>
                  <a:schemeClr val="accent3"/>
                </a:solidFill>
              </a:defRPr>
            </a:lvl1pPr>
          </a:lstStyle>
          <a:p>
            <a:r>
              <a:rPr lang="en-US" dirty="0"/>
              <a:t>Click icon to insert illustration</a:t>
            </a:r>
          </a:p>
        </p:txBody>
      </p:sp>
      <p:sp>
        <p:nvSpPr>
          <p:cNvPr id="10" name="Title 9"/>
          <p:cNvSpPr>
            <a:spLocks noGrp="1"/>
          </p:cNvSpPr>
          <p:nvPr>
            <p:ph type="title"/>
          </p:nvPr>
        </p:nvSpPr>
        <p:spPr/>
        <p:txBody>
          <a:bodyPr/>
          <a:lstStyle/>
          <a:p>
            <a:r>
              <a:rPr lang="en-US"/>
              <a:t>Click to edit Master title style</a:t>
            </a:r>
            <a:endParaRPr lang="en-GB"/>
          </a:p>
        </p:txBody>
      </p:sp>
      <p:sp>
        <p:nvSpPr>
          <p:cNvPr id="2" name="Slide Number Placeholder 1"/>
          <p:cNvSpPr>
            <a:spLocks noGrp="1"/>
          </p:cNvSpPr>
          <p:nvPr>
            <p:ph type="sldNum" sz="quarter" idx="13"/>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2904083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 Quote">
    <p:spTree>
      <p:nvGrpSpPr>
        <p:cNvPr id="1" name=""/>
        <p:cNvGrpSpPr/>
        <p:nvPr/>
      </p:nvGrpSpPr>
      <p:grpSpPr>
        <a:xfrm>
          <a:off x="0" y="0"/>
          <a:ext cx="0" cy="0"/>
          <a:chOff x="0" y="0"/>
          <a:chExt cx="0" cy="0"/>
        </a:xfrm>
      </p:grpSpPr>
      <p:cxnSp>
        <p:nvCxnSpPr>
          <p:cNvPr id="11" name="Straight Connector 10"/>
          <p:cNvCxnSpPr>
            <a:cxnSpLocks/>
          </p:cNvCxnSpPr>
          <p:nvPr userDrawn="1"/>
        </p:nvCxnSpPr>
        <p:spPr>
          <a:xfrm>
            <a:off x="4609357" y="1825624"/>
            <a:ext cx="0" cy="4448176"/>
          </a:xfrm>
          <a:prstGeom prst="line">
            <a:avLst/>
          </a:prstGeom>
          <a:ln w="7620">
            <a:solidFill>
              <a:srgbClr val="4F2D7F"/>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2"/>
          <a:stretch>
            <a:fillRect/>
          </a:stretch>
        </p:blipFill>
        <p:spPr>
          <a:xfrm>
            <a:off x="6481264" y="2133601"/>
            <a:ext cx="357951" cy="266774"/>
          </a:xfrm>
          <a:prstGeom prst="rect">
            <a:avLst/>
          </a:prstGeom>
        </p:spPr>
      </p:pic>
      <p:pic>
        <p:nvPicPr>
          <p:cNvPr id="13" name="Picture 12"/>
          <p:cNvPicPr>
            <a:picLocks noChangeAspect="1"/>
          </p:cNvPicPr>
          <p:nvPr userDrawn="1"/>
        </p:nvPicPr>
        <p:blipFill>
          <a:blip r:embed="rId2"/>
          <a:stretch>
            <a:fillRect/>
          </a:stretch>
        </p:blipFill>
        <p:spPr>
          <a:xfrm rot="10800000">
            <a:off x="6481264" y="5692984"/>
            <a:ext cx="357951" cy="266774"/>
          </a:xfrm>
          <a:prstGeom prst="rect">
            <a:avLst/>
          </a:prstGeom>
        </p:spPr>
      </p:pic>
      <p:sp>
        <p:nvSpPr>
          <p:cNvPr id="5" name="Text Placeholder 4"/>
          <p:cNvSpPr>
            <a:spLocks noGrp="1"/>
          </p:cNvSpPr>
          <p:nvPr>
            <p:ph type="body" sz="quarter" idx="14"/>
          </p:nvPr>
        </p:nvSpPr>
        <p:spPr>
          <a:xfrm>
            <a:off x="576263" y="1825624"/>
            <a:ext cx="3887486" cy="4448176"/>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7" name="Text Placeholder 6"/>
          <p:cNvSpPr>
            <a:spLocks noGrp="1"/>
          </p:cNvSpPr>
          <p:nvPr>
            <p:ph type="body" sz="quarter" idx="15"/>
          </p:nvPr>
        </p:nvSpPr>
        <p:spPr>
          <a:xfrm>
            <a:off x="4752975" y="1825624"/>
            <a:ext cx="3814528" cy="4449600"/>
          </a:xfrm>
        </p:spPr>
        <p:txBody>
          <a:bodyPr lIns="0" tIns="0" rIns="0" bIns="0" anchor="ctr" anchorCtr="1">
            <a:noAutofit/>
          </a:bodyPr>
          <a:lstStyle>
            <a:lvl1pPr marL="0" indent="0" algn="ctr">
              <a:buNone/>
              <a:defRPr>
                <a:solidFill>
                  <a:schemeClr val="accent1"/>
                </a:solidFill>
              </a:defRPr>
            </a:lvl1pPr>
            <a:lvl2pPr marL="0" indent="0" algn="ctr">
              <a:buNone/>
              <a:defRPr>
                <a:solidFill>
                  <a:schemeClr val="accent1"/>
                </a:solidFill>
              </a:defRPr>
            </a:lvl2pPr>
            <a:lvl3pPr marL="0" indent="0" algn="ctr">
              <a:buNone/>
              <a:defRPr>
                <a:solidFill>
                  <a:schemeClr val="accent1"/>
                </a:solidFill>
              </a:defRPr>
            </a:lvl3pPr>
            <a:lvl4pPr marL="0" indent="0" algn="ctr">
              <a:buFont typeface="Arial" panose="020B0604020202020204" pitchFamily="34" charset="0"/>
              <a:buNone/>
              <a:defRPr>
                <a:solidFill>
                  <a:schemeClr val="accent1"/>
                </a:solidFill>
              </a:defRPr>
            </a:lvl4pPr>
            <a:lvl5pPr marL="0" indent="0" algn="ctr">
              <a:buNone/>
              <a:defRPr sz="2600">
                <a:solidFill>
                  <a:schemeClr val="accent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4" name="Title 13"/>
          <p:cNvSpPr>
            <a:spLocks noGrp="1"/>
          </p:cNvSpPr>
          <p:nvPr>
            <p:ph type="title"/>
          </p:nvPr>
        </p:nvSpPr>
        <p:spPr/>
        <p:txBody>
          <a:bodyPr/>
          <a:lstStyle/>
          <a:p>
            <a:r>
              <a:rPr lang="en-US"/>
              <a:t>Click to edit Master title style</a:t>
            </a:r>
            <a:endParaRPr lang="en-GB"/>
          </a:p>
        </p:txBody>
      </p:sp>
      <p:sp>
        <p:nvSpPr>
          <p:cNvPr id="3" name="Slide Number Placeholder 2"/>
          <p:cNvSpPr>
            <a:spLocks noGrp="1"/>
          </p:cNvSpPr>
          <p:nvPr>
            <p:ph type="sldNum" sz="quarter" idx="16"/>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72029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 bulle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76262" y="1825624"/>
            <a:ext cx="3887487" cy="4448176"/>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11" name="Text Placeholder 6"/>
          <p:cNvSpPr>
            <a:spLocks noGrp="1"/>
          </p:cNvSpPr>
          <p:nvPr>
            <p:ph type="body" sz="quarter" idx="15"/>
          </p:nvPr>
        </p:nvSpPr>
        <p:spPr>
          <a:xfrm>
            <a:off x="4643503" y="1825624"/>
            <a:ext cx="3924000" cy="4449600"/>
          </a:xfrm>
        </p:spPr>
        <p:txBody>
          <a:bodyPr>
            <a:noAutofit/>
          </a:bodyPr>
          <a:lstStyle>
            <a:lvl5pPr marL="0" indent="0">
              <a:buNone/>
              <a:defRPr sz="2600">
                <a:solidFill>
                  <a:schemeClr val="accent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6" name="Title 5"/>
          <p:cNvSpPr>
            <a:spLocks noGrp="1"/>
          </p:cNvSpPr>
          <p:nvPr>
            <p:ph type="title"/>
          </p:nvPr>
        </p:nvSpPr>
        <p:spPr/>
        <p:txBody>
          <a:bodyPr/>
          <a:lstStyle/>
          <a:p>
            <a:r>
              <a:rPr lang="en-US"/>
              <a:t>Click to edit Master title style</a:t>
            </a:r>
            <a:endParaRPr lang="en-GB"/>
          </a:p>
        </p:txBody>
      </p:sp>
      <p:sp>
        <p:nvSpPr>
          <p:cNvPr id="3" name="Slide Number Placeholder 2"/>
          <p:cNvSpPr>
            <a:spLocks noGrp="1"/>
          </p:cNvSpPr>
          <p:nvPr>
            <p:ph type="sldNum" sz="quarter" idx="16"/>
          </p:nvPr>
        </p:nvSpPr>
        <p:spPr/>
        <p:txBody>
          <a:bodyPr/>
          <a:lstStyle>
            <a:lvl1pPr algn="l">
              <a:defRPr/>
            </a:lvl1pPr>
          </a:lstStyle>
          <a:p>
            <a:fld id="{0E0C512C-2A69-4D15-9349-877CDA6B8ABD}" type="slidenum">
              <a:rPr lang="en-GB" smtClean="0"/>
              <a:pPr/>
              <a:t>‹#›</a:t>
            </a:fld>
            <a:endParaRPr lang="en-GB" dirty="0"/>
          </a:p>
        </p:txBody>
      </p:sp>
    </p:spTree>
    <p:extLst>
      <p:ext uri="{BB962C8B-B14F-4D97-AF65-F5344CB8AC3E}">
        <p14:creationId xmlns:p14="http://schemas.microsoft.com/office/powerpoint/2010/main" val="10767600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theme" Target="../theme/theme3.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19" Type="http://schemas.openxmlformats.org/officeDocument/2006/relationships/image" Target="../media/image3.png"/><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Copyright"/>
          <p:cNvSpPr txBox="1"/>
          <p:nvPr userDrawn="1"/>
        </p:nvSpPr>
        <p:spPr>
          <a:xfrm>
            <a:off x="582118" y="6521159"/>
            <a:ext cx="2363190" cy="184666"/>
          </a:xfrm>
          <a:prstGeom prst="rect">
            <a:avLst/>
          </a:prstGeom>
          <a:noFill/>
        </p:spPr>
        <p:txBody>
          <a:bodyPr wrap="square" lIns="0" tIns="0" rIns="0" bIns="0" rtlCol="0" anchor="ctr" anchorCtr="0">
            <a:noAutofit/>
          </a:bodyPr>
          <a:lstStyle/>
          <a:p>
            <a:pPr algn="l"/>
            <a:r>
              <a:rPr lang="en-AU" sz="600" smtClean="0">
                <a:solidFill>
                  <a:schemeClr val="tx1"/>
                </a:solidFill>
              </a:rPr>
              <a:t>©2020 Grant Thornton Australia Limited. All rights reserved.</a:t>
            </a:r>
            <a:endParaRPr lang="en-GB" sz="600" dirty="0">
              <a:solidFill>
                <a:schemeClr val="tx1"/>
              </a:solidFill>
            </a:endParaRPr>
          </a:p>
        </p:txBody>
      </p:sp>
      <p:cxnSp>
        <p:nvCxnSpPr>
          <p:cNvPr id="10" name="Straight Connector 9"/>
          <p:cNvCxnSpPr>
            <a:cxnSpLocks/>
          </p:cNvCxnSpPr>
          <p:nvPr userDrawn="1"/>
        </p:nvCxnSpPr>
        <p:spPr>
          <a:xfrm>
            <a:off x="582118" y="6519350"/>
            <a:ext cx="2590007" cy="0"/>
          </a:xfrm>
          <a:prstGeom prst="line">
            <a:avLst/>
          </a:prstGeom>
          <a:ln w="19050" cap="rnd">
            <a:solidFill>
              <a:srgbClr val="4F2D7F"/>
            </a:solidFill>
          </a:ln>
          <a:effectLst/>
        </p:spPr>
        <p:style>
          <a:lnRef idx="2">
            <a:schemeClr val="accent1"/>
          </a:lnRef>
          <a:fillRef idx="0">
            <a:schemeClr val="accent1"/>
          </a:fillRef>
          <a:effectRef idx="1">
            <a:schemeClr val="accent1"/>
          </a:effectRef>
          <a:fontRef idx="minor">
            <a:schemeClr val="tx1"/>
          </a:fontRef>
        </p:style>
      </p:cxnSp>
      <p:sp>
        <p:nvSpPr>
          <p:cNvPr id="16" name="Text Placeholder 3"/>
          <p:cNvSpPr txBox="1">
            <a:spLocks/>
          </p:cNvSpPr>
          <p:nvPr userDrawn="1"/>
        </p:nvSpPr>
        <p:spPr>
          <a:xfrm>
            <a:off x="576263" y="2020888"/>
            <a:ext cx="3924301" cy="1498600"/>
          </a:xfrm>
          <a:prstGeom prst="rect">
            <a:avLst/>
          </a:prstGeom>
        </p:spPr>
        <p:txBody>
          <a:bodyPr vert="horz" lIns="0" tIns="0" rIns="0" bIns="0"/>
          <a:lstStyle>
            <a:lvl1pPr marL="0" indent="0" algn="l" defTabSz="457200" rtl="0" eaLnBrk="1" latinLnBrk="0" hangingPunct="1">
              <a:lnSpc>
                <a:spcPts val="3600"/>
              </a:lnSpc>
              <a:spcBef>
                <a:spcPts val="0"/>
              </a:spcBef>
              <a:spcAft>
                <a:spcPts val="600"/>
              </a:spcAft>
              <a:buClr>
                <a:schemeClr val="accent1"/>
              </a:buClr>
              <a:buFont typeface="Arial"/>
              <a:buNone/>
              <a:defRPr sz="3000" b="1" kern="1200">
                <a:solidFill>
                  <a:srgbClr val="4F2D7F"/>
                </a:solidFill>
                <a:latin typeface="+mn-lt"/>
                <a:ea typeface="+mn-ea"/>
                <a:cs typeface="+mn-cs"/>
              </a:defRPr>
            </a:lvl1pPr>
            <a:lvl2pPr marL="457200" indent="0" algn="l" defTabSz="457200" rtl="0" eaLnBrk="1" latinLnBrk="0" hangingPunct="1">
              <a:spcBef>
                <a:spcPts val="0"/>
              </a:spcBef>
              <a:spcAft>
                <a:spcPts val="600"/>
              </a:spcAft>
              <a:buClr>
                <a:schemeClr val="accent1"/>
              </a:buClr>
              <a:buFont typeface="Arial"/>
              <a:buNone/>
              <a:defRPr sz="2200" kern="1200">
                <a:solidFill>
                  <a:schemeClr val="tx1"/>
                </a:solidFill>
                <a:latin typeface="+mn-lt"/>
                <a:ea typeface="+mn-ea"/>
                <a:cs typeface="+mn-cs"/>
              </a:defRPr>
            </a:lvl2pPr>
            <a:lvl3pPr marL="914400" indent="0" algn="l" defTabSz="457200" rtl="0" eaLnBrk="1" latinLnBrk="0" hangingPunct="1">
              <a:spcBef>
                <a:spcPts val="0"/>
              </a:spcBef>
              <a:spcAft>
                <a:spcPts val="600"/>
              </a:spcAft>
              <a:buFont typeface="Symbol" panose="05050102010706020507" pitchFamily="18" charset="2"/>
              <a:buNone/>
              <a:defRPr sz="2000" kern="1200">
                <a:solidFill>
                  <a:schemeClr val="tx1"/>
                </a:solidFill>
                <a:latin typeface="+mn-lt"/>
                <a:ea typeface="+mn-ea"/>
                <a:cs typeface="+mn-cs"/>
              </a:defRPr>
            </a:lvl3pPr>
            <a:lvl4pPr marL="1371600" indent="0" algn="l" defTabSz="457200" rtl="0" eaLnBrk="1" latinLnBrk="0" hangingPunct="1">
              <a:spcBef>
                <a:spcPts val="0"/>
              </a:spcBef>
              <a:spcAft>
                <a:spcPts val="600"/>
              </a:spcAft>
              <a:buFont typeface="+mj-lt"/>
              <a:buNone/>
              <a:defRPr sz="2000" kern="1200">
                <a:solidFill>
                  <a:schemeClr val="tx1"/>
                </a:solidFill>
                <a:latin typeface="+mn-lt"/>
                <a:ea typeface="+mn-ea"/>
                <a:cs typeface="+mn-cs"/>
              </a:defRPr>
            </a:lvl4pPr>
            <a:lvl5pPr marL="182880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a:lstStyle>
          <a:p>
            <a:r>
              <a:rPr lang="en-US" dirty="0"/>
              <a:t>Click here to add </a:t>
            </a:r>
            <a:br>
              <a:rPr lang="en-US" dirty="0"/>
            </a:br>
            <a:r>
              <a:rPr lang="en-US" dirty="0"/>
              <a:t>title on this slide</a:t>
            </a:r>
          </a:p>
        </p:txBody>
      </p:sp>
      <p:sp>
        <p:nvSpPr>
          <p:cNvPr id="17" name="Text Placeholder 21"/>
          <p:cNvSpPr txBox="1">
            <a:spLocks/>
          </p:cNvSpPr>
          <p:nvPr userDrawn="1"/>
        </p:nvSpPr>
        <p:spPr>
          <a:xfrm>
            <a:off x="576263" y="4429125"/>
            <a:ext cx="3924300" cy="364079"/>
          </a:xfrm>
          <a:prstGeom prst="rect">
            <a:avLst/>
          </a:prstGeom>
        </p:spPr>
        <p:txBody>
          <a:bodyPr vert="horz" lIns="0" tIns="0" rIns="0" bIns="0" anchor="t" anchorCtr="0"/>
          <a:lstStyle>
            <a:lvl1pPr marL="0" indent="0" algn="l" defTabSz="457200" rtl="0" eaLnBrk="1" latinLnBrk="0" hangingPunct="1">
              <a:spcBef>
                <a:spcPts val="0"/>
              </a:spcBef>
              <a:spcAft>
                <a:spcPts val="600"/>
              </a:spcAft>
              <a:buClr>
                <a:schemeClr val="accent1"/>
              </a:buClr>
              <a:buFont typeface="Arial"/>
              <a:buNone/>
              <a:defRPr sz="2000" b="1" kern="1200">
                <a:solidFill>
                  <a:srgbClr val="00A7B5"/>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22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2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2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a:lstStyle>
          <a:p>
            <a:r>
              <a:rPr lang="en-US"/>
              <a:t>Click to add name</a:t>
            </a:r>
            <a:endParaRPr lang="en-US" dirty="0"/>
          </a:p>
        </p:txBody>
      </p:sp>
      <p:sp>
        <p:nvSpPr>
          <p:cNvPr id="18" name="Text Placeholder 21"/>
          <p:cNvSpPr txBox="1">
            <a:spLocks/>
          </p:cNvSpPr>
          <p:nvPr userDrawn="1"/>
        </p:nvSpPr>
        <p:spPr>
          <a:xfrm>
            <a:off x="576263" y="5083709"/>
            <a:ext cx="3924300" cy="285750"/>
          </a:xfrm>
          <a:prstGeom prst="rect">
            <a:avLst/>
          </a:prstGeom>
        </p:spPr>
        <p:txBody>
          <a:bodyPr vert="horz" lIns="0" tIns="0" rIns="0" bIns="0"/>
          <a:lstStyle>
            <a:lvl1pPr marL="0" indent="0" algn="l" defTabSz="457200" rtl="0" eaLnBrk="1" latinLnBrk="0" hangingPunct="1">
              <a:spcBef>
                <a:spcPts val="0"/>
              </a:spcBef>
              <a:spcAft>
                <a:spcPts val="600"/>
              </a:spcAft>
              <a:buClr>
                <a:schemeClr val="accent1"/>
              </a:buClr>
              <a:buFont typeface="Arial"/>
              <a:buNone/>
              <a:defRPr sz="1800" kern="1200" baseline="0">
                <a:solidFill>
                  <a:srgbClr val="00A7B5"/>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22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2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2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a:lstStyle>
          <a:p>
            <a:r>
              <a:rPr lang="en-US"/>
              <a:t>Click to add position or firm</a:t>
            </a:r>
            <a:endParaRPr lang="en-US" dirty="0"/>
          </a:p>
        </p:txBody>
      </p:sp>
      <p:pic>
        <p:nvPicPr>
          <p:cNvPr id="14" name="GTLogoNoTag" hidden="1">
            <a:extLst>
              <a:ext uri="{FF2B5EF4-FFF2-40B4-BE49-F238E27FC236}">
                <a16:creationId xmlns:a16="http://schemas.microsoft.com/office/drawing/2014/main" id="{DD389F71-5ED8-4C78-8662-BA3401ED16A5}"/>
              </a:ext>
            </a:extLst>
          </p:cNvPr>
          <p:cNvPicPr>
            <a:picLocks noChangeAspect="1"/>
          </p:cNvPicPr>
          <p:nvPr userDrawn="1"/>
        </p:nvPicPr>
        <p:blipFill>
          <a:blip r:embed="rId5"/>
          <a:stretch>
            <a:fillRect/>
          </a:stretch>
        </p:blipFill>
        <p:spPr>
          <a:xfrm>
            <a:off x="560317" y="572983"/>
            <a:ext cx="1961941" cy="638130"/>
          </a:xfrm>
          <a:prstGeom prst="rect">
            <a:avLst/>
          </a:prstGeom>
        </p:spPr>
      </p:pic>
      <p:pic>
        <p:nvPicPr>
          <p:cNvPr id="19" name="GTLogo">
            <a:extLst>
              <a:ext uri="{FF2B5EF4-FFF2-40B4-BE49-F238E27FC236}">
                <a16:creationId xmlns:a16="http://schemas.microsoft.com/office/drawing/2014/main" id="{AFB1805D-8392-4844-9DC7-938D0FC099E4}"/>
              </a:ext>
            </a:extLst>
          </p:cNvPr>
          <p:cNvPicPr>
            <a:picLocks noChangeAspect="1"/>
          </p:cNvPicPr>
          <p:nvPr userDrawn="1"/>
        </p:nvPicPr>
        <p:blipFill>
          <a:blip r:embed="rId6"/>
          <a:stretch>
            <a:fillRect/>
          </a:stretch>
        </p:blipFill>
        <p:spPr>
          <a:xfrm>
            <a:off x="560317" y="572983"/>
            <a:ext cx="1961941" cy="638130"/>
          </a:xfrm>
          <a:prstGeom prst="rect">
            <a:avLst/>
          </a:prstGeom>
        </p:spPr>
      </p:pic>
    </p:spTree>
    <p:extLst>
      <p:ext uri="{BB962C8B-B14F-4D97-AF65-F5344CB8AC3E}">
        <p14:creationId xmlns:p14="http://schemas.microsoft.com/office/powerpoint/2010/main" val="49838935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Lst>
  <p:hf hdr="0" ftr="0" dt="0"/>
  <p:txStyles>
    <p:titleStyle>
      <a:lvl1pPr algn="l" defTabSz="457200" rtl="0" eaLnBrk="1" latinLnBrk="0" hangingPunct="1">
        <a:spcBef>
          <a:spcPct val="0"/>
        </a:spcBef>
        <a:buNone/>
        <a:defRPr sz="3000" b="1" kern="1200">
          <a:solidFill>
            <a:schemeClr val="accent1"/>
          </a:solidFill>
          <a:latin typeface="+mj-lt"/>
          <a:ea typeface="+mj-ea"/>
          <a:cs typeface="+mj-cs"/>
        </a:defRPr>
      </a:lvl1pPr>
    </p:titleStyle>
    <p:bodyStyle>
      <a:lvl1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22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2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2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
          <p15:clr>
            <a:srgbClr val="F26B43"/>
          </p15:clr>
        </p15:guide>
        <p15:guide id="2" pos="363">
          <p15:clr>
            <a:srgbClr val="F26B43"/>
          </p15:clr>
        </p15:guide>
        <p15:guide id="3" pos="726" userDrawn="1">
          <p15:clr>
            <a:srgbClr val="F26B43"/>
          </p15:clr>
        </p15:guide>
        <p15:guide id="4" pos="788" userDrawn="1">
          <p15:clr>
            <a:srgbClr val="F26B43"/>
          </p15:clr>
        </p15:guide>
        <p15:guide id="5" pos="1151" userDrawn="1">
          <p15:clr>
            <a:srgbClr val="F26B43"/>
          </p15:clr>
        </p15:guide>
        <p15:guide id="6" pos="1211" userDrawn="1">
          <p15:clr>
            <a:srgbClr val="F26B43"/>
          </p15:clr>
        </p15:guide>
        <p15:guide id="7" pos="1575" userDrawn="1">
          <p15:clr>
            <a:srgbClr val="F26B43"/>
          </p15:clr>
        </p15:guide>
        <p15:guide id="8" pos="1637" userDrawn="1">
          <p15:clr>
            <a:srgbClr val="F26B43"/>
          </p15:clr>
        </p15:guide>
        <p15:guide id="9" pos="2000">
          <p15:clr>
            <a:srgbClr val="F26B43"/>
          </p15:clr>
        </p15:guide>
        <p15:guide id="10" pos="2060">
          <p15:clr>
            <a:srgbClr val="F26B43"/>
          </p15:clr>
        </p15:guide>
        <p15:guide id="11" pos="2424">
          <p15:clr>
            <a:srgbClr val="F26B43"/>
          </p15:clr>
        </p15:guide>
        <p15:guide id="12" pos="2486">
          <p15:clr>
            <a:srgbClr val="F26B43"/>
          </p15:clr>
        </p15:guide>
        <p15:guide id="13" pos="2850" userDrawn="1">
          <p15:clr>
            <a:srgbClr val="F26B43"/>
          </p15:clr>
        </p15:guide>
        <p15:guide id="14" pos="5033" userDrawn="1">
          <p15:clr>
            <a:srgbClr val="F26B43"/>
          </p15:clr>
        </p15:guide>
        <p15:guide id="15" pos="4184">
          <p15:clr>
            <a:srgbClr val="F26B43"/>
          </p15:clr>
        </p15:guide>
        <p15:guide id="16" pos="4971" userDrawn="1">
          <p15:clr>
            <a:srgbClr val="F26B43"/>
          </p15:clr>
        </p15:guide>
        <p15:guide id="17" pos="5397">
          <p15:clr>
            <a:srgbClr val="F26B43"/>
          </p15:clr>
        </p15:guide>
        <p15:guide id="18" pos="3334">
          <p15:clr>
            <a:srgbClr val="F26B43"/>
          </p15:clr>
        </p15:guide>
        <p15:guide id="19" pos="3698">
          <p15:clr>
            <a:srgbClr val="F26B43"/>
          </p15:clr>
        </p15:guide>
        <p15:guide id="20" pos="3758">
          <p15:clr>
            <a:srgbClr val="F26B43"/>
          </p15:clr>
        </p15:guide>
        <p15:guide id="21" pos="4122">
          <p15:clr>
            <a:srgbClr val="F26B43"/>
          </p15:clr>
        </p15:guide>
        <p15:guide id="22" pos="4546">
          <p15:clr>
            <a:srgbClr val="F26B43"/>
          </p15:clr>
        </p15:guide>
        <p15:guide id="23" pos="4608">
          <p15:clr>
            <a:srgbClr val="F26B43"/>
          </p15:clr>
        </p15:guide>
        <p15:guide id="24" pos="3272">
          <p15:clr>
            <a:srgbClr val="F26B43"/>
          </p15:clr>
        </p15:guide>
        <p15:guide id="25" pos="2910">
          <p15:clr>
            <a:srgbClr val="F26B43"/>
          </p15:clr>
        </p15:guide>
        <p15:guide id="26" orient="horz" pos="890">
          <p15:clr>
            <a:srgbClr val="F26B43"/>
          </p15:clr>
        </p15:guide>
        <p15:guide id="27" orient="horz" pos="981">
          <p15:clr>
            <a:srgbClr val="F26B43"/>
          </p15:clr>
        </p15:guide>
        <p15:guide id="28" orient="horz" pos="1593">
          <p15:clr>
            <a:srgbClr val="F26B43"/>
          </p15:clr>
        </p15:guide>
        <p15:guide id="29" orient="horz" pos="1502">
          <p15:clr>
            <a:srgbClr val="F26B43"/>
          </p15:clr>
        </p15:guide>
        <p15:guide id="31" orient="horz" pos="2115">
          <p15:clr>
            <a:srgbClr val="F26B43"/>
          </p15:clr>
        </p15:guide>
        <p15:guide id="32" orient="horz" pos="3430">
          <p15:clr>
            <a:srgbClr val="F26B43"/>
          </p15:clr>
        </p15:guide>
        <p15:guide id="33" orient="horz" pos="2727">
          <p15:clr>
            <a:srgbClr val="F26B43"/>
          </p15:clr>
        </p15:guide>
        <p15:guide id="34" orient="horz" pos="3952">
          <p15:clr>
            <a:srgbClr val="F26B43"/>
          </p15:clr>
        </p15:guide>
        <p15:guide id="35" orient="horz" pos="3339">
          <p15:clr>
            <a:srgbClr val="F26B43"/>
          </p15:clr>
        </p15:guide>
        <p15:guide id="36" orient="horz" pos="2818">
          <p15:clr>
            <a:srgbClr val="F26B43"/>
          </p15:clr>
        </p15:guide>
        <p15:guide id="37" orient="horz" pos="2205">
          <p15:clr>
            <a:srgbClr val="F26B43"/>
          </p15:clr>
        </p15:guide>
        <p15:guide id="38" orient="horz" pos="113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12" name="Text Placeholder 3"/>
          <p:cNvSpPr txBox="1">
            <a:spLocks/>
          </p:cNvSpPr>
          <p:nvPr userDrawn="1"/>
        </p:nvSpPr>
        <p:spPr>
          <a:xfrm>
            <a:off x="576263" y="1557338"/>
            <a:ext cx="7991476" cy="923924"/>
          </a:xfrm>
          <a:prstGeom prst="rect">
            <a:avLst/>
          </a:prstGeom>
        </p:spPr>
        <p:txBody>
          <a:bodyPr vert="horz" lIns="0" tIns="0" rIns="0" bIns="0" anchor="b" anchorCtr="0"/>
          <a:lstStyle>
            <a:lvl1pPr marL="0" indent="0" algn="l" defTabSz="457200" rtl="0" eaLnBrk="1" latinLnBrk="0" hangingPunct="1">
              <a:lnSpc>
                <a:spcPts val="4000"/>
              </a:lnSpc>
              <a:spcBef>
                <a:spcPts val="0"/>
              </a:spcBef>
              <a:spcAft>
                <a:spcPts val="600"/>
              </a:spcAft>
              <a:buClr>
                <a:schemeClr val="accent1"/>
              </a:buClr>
              <a:buFont typeface="Arial"/>
              <a:buNone/>
              <a:defRPr sz="3600" b="1" kern="1200">
                <a:solidFill>
                  <a:schemeClr val="bg1"/>
                </a:solidFill>
                <a:latin typeface="+mn-lt"/>
                <a:ea typeface="+mn-ea"/>
                <a:cs typeface="+mn-cs"/>
              </a:defRPr>
            </a:lvl1pPr>
            <a:lvl2pPr marL="457200" indent="0" algn="l" defTabSz="457200" rtl="0" eaLnBrk="1" latinLnBrk="0" hangingPunct="1">
              <a:spcBef>
                <a:spcPts val="0"/>
              </a:spcBef>
              <a:spcAft>
                <a:spcPts val="600"/>
              </a:spcAft>
              <a:buClr>
                <a:schemeClr val="accent1"/>
              </a:buClr>
              <a:buFont typeface="Arial"/>
              <a:buNone/>
              <a:defRPr sz="2200" kern="1200">
                <a:solidFill>
                  <a:schemeClr val="tx1"/>
                </a:solidFill>
                <a:latin typeface="+mn-lt"/>
                <a:ea typeface="+mn-ea"/>
                <a:cs typeface="+mn-cs"/>
              </a:defRPr>
            </a:lvl2pPr>
            <a:lvl3pPr marL="914400" indent="0" algn="l" defTabSz="457200" rtl="0" eaLnBrk="1" latinLnBrk="0" hangingPunct="1">
              <a:spcBef>
                <a:spcPts val="0"/>
              </a:spcBef>
              <a:spcAft>
                <a:spcPts val="600"/>
              </a:spcAft>
              <a:buFont typeface="Symbol" panose="05050102010706020507" pitchFamily="18" charset="2"/>
              <a:buNone/>
              <a:defRPr sz="2000" kern="1200">
                <a:solidFill>
                  <a:schemeClr val="tx1"/>
                </a:solidFill>
                <a:latin typeface="+mn-lt"/>
                <a:ea typeface="+mn-ea"/>
                <a:cs typeface="+mn-cs"/>
              </a:defRPr>
            </a:lvl3pPr>
            <a:lvl4pPr marL="1371600" indent="0" algn="l" defTabSz="457200" rtl="0" eaLnBrk="1" latinLnBrk="0" hangingPunct="1">
              <a:spcBef>
                <a:spcPts val="0"/>
              </a:spcBef>
              <a:spcAft>
                <a:spcPts val="600"/>
              </a:spcAft>
              <a:buFont typeface="+mj-lt"/>
              <a:buNone/>
              <a:defRPr sz="2000" kern="1200">
                <a:solidFill>
                  <a:schemeClr val="tx1"/>
                </a:solidFill>
                <a:latin typeface="+mn-lt"/>
                <a:ea typeface="+mn-ea"/>
                <a:cs typeface="+mn-cs"/>
              </a:defRPr>
            </a:lvl4pPr>
            <a:lvl5pPr marL="182880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a:lstStyle>
          <a:p>
            <a:r>
              <a:rPr lang="en-US"/>
              <a:t>Click to edit Master title style</a:t>
            </a:r>
            <a:endParaRPr lang="en-US" dirty="0"/>
          </a:p>
        </p:txBody>
      </p:sp>
      <p:sp>
        <p:nvSpPr>
          <p:cNvPr id="14" name="Text Placeholder 11"/>
          <p:cNvSpPr txBox="1">
            <a:spLocks/>
          </p:cNvSpPr>
          <p:nvPr userDrawn="1"/>
        </p:nvSpPr>
        <p:spPr>
          <a:xfrm>
            <a:off x="577842" y="3443288"/>
            <a:ext cx="7989895" cy="1897063"/>
          </a:xfrm>
          <a:prstGeom prst="rect">
            <a:avLst/>
          </a:prstGeom>
        </p:spPr>
        <p:txBody>
          <a:bodyPr lIns="0" tIns="0" rIns="0" bIns="0"/>
          <a:lstStyle>
            <a:lvl1pPr marL="0" indent="0" algn="l" defTabSz="457200" rtl="0" eaLnBrk="1" latinLnBrk="0" hangingPunct="1">
              <a:lnSpc>
                <a:spcPts val="3400"/>
              </a:lnSpc>
              <a:spcBef>
                <a:spcPts val="0"/>
              </a:spcBef>
              <a:spcAft>
                <a:spcPts val="600"/>
              </a:spcAft>
              <a:buClr>
                <a:schemeClr val="accent1"/>
              </a:buClr>
              <a:buFont typeface="Arial"/>
              <a:buNone/>
              <a:defRPr sz="3000" b="1" kern="1200">
                <a:solidFill>
                  <a:schemeClr val="bg1"/>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30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3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3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30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a:lstStyle>
          <a:p>
            <a:r>
              <a:rPr lang="en-US"/>
              <a:t>Click here to add title</a:t>
            </a:r>
            <a:br>
              <a:rPr lang="en-US"/>
            </a:br>
            <a:r>
              <a:rPr lang="en-US"/>
              <a:t>on two decks</a:t>
            </a:r>
            <a:endParaRPr lang="en-US" dirty="0"/>
          </a:p>
        </p:txBody>
      </p:sp>
      <p:sp>
        <p:nvSpPr>
          <p:cNvPr id="15" name="Copyright"/>
          <p:cNvSpPr txBox="1"/>
          <p:nvPr userDrawn="1"/>
        </p:nvSpPr>
        <p:spPr>
          <a:xfrm>
            <a:off x="769520" y="6522225"/>
            <a:ext cx="2363190" cy="184666"/>
          </a:xfrm>
          <a:prstGeom prst="rect">
            <a:avLst/>
          </a:prstGeom>
          <a:noFill/>
        </p:spPr>
        <p:txBody>
          <a:bodyPr wrap="square" lIns="0" tIns="0" rIns="0" bIns="0" rtlCol="0" anchor="ctr" anchorCtr="0">
            <a:noAutofit/>
          </a:bodyPr>
          <a:lstStyle/>
          <a:p>
            <a:pPr algn="l"/>
            <a:r>
              <a:rPr lang="en-AU" sz="600" dirty="0" smtClean="0">
                <a:solidFill>
                  <a:schemeClr val="bg1"/>
                </a:solidFill>
              </a:rPr>
              <a:t>©2018 Grant Thornton Australia Limited. All rights reserved.</a:t>
            </a:r>
            <a:endParaRPr lang="en-AU" sz="600" dirty="0">
              <a:solidFill>
                <a:schemeClr val="bg1"/>
              </a:solidFill>
            </a:endParaRPr>
          </a:p>
        </p:txBody>
      </p:sp>
      <p:cxnSp>
        <p:nvCxnSpPr>
          <p:cNvPr id="16" name="Straight Connector 15"/>
          <p:cNvCxnSpPr>
            <a:cxnSpLocks/>
          </p:cNvCxnSpPr>
          <p:nvPr userDrawn="1"/>
        </p:nvCxnSpPr>
        <p:spPr>
          <a:xfrm>
            <a:off x="582118" y="6519350"/>
            <a:ext cx="2590007" cy="0"/>
          </a:xfrm>
          <a:prstGeom prst="line">
            <a:avLst/>
          </a:prstGeom>
          <a:ln w="19050" cap="rnd">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a:xfrm>
            <a:off x="582118" y="6522225"/>
            <a:ext cx="183600" cy="183600"/>
          </a:xfrm>
          <a:prstGeom prst="rect">
            <a:avLst/>
          </a:prstGeom>
        </p:spPr>
        <p:txBody>
          <a:bodyPr vert="horz" lIns="0" tIns="0" rIns="0" bIns="0" rtlCol="0" anchor="ctr"/>
          <a:lstStyle>
            <a:lvl1pPr algn="l">
              <a:defRPr lang="en-US" sz="600" b="1" kern="1200" smtClean="0">
                <a:solidFill>
                  <a:schemeClr val="bg1"/>
                </a:solidFill>
                <a:latin typeface="+mn-lt"/>
                <a:ea typeface="+mn-ea"/>
                <a:cs typeface="+mn-cs"/>
              </a:defRPr>
            </a:lvl1pPr>
          </a:lstStyle>
          <a:p>
            <a:fld id="{F7277711-C90C-4EFC-BA43-C39F2EE42975}" type="slidenum">
              <a:rPr lang="en-GB" smtClean="0"/>
              <a:pPr/>
              <a:t>‹#›</a:t>
            </a:fld>
            <a:endParaRPr lang="en-GB" dirty="0"/>
          </a:p>
        </p:txBody>
      </p:sp>
    </p:spTree>
    <p:extLst>
      <p:ext uri="{BB962C8B-B14F-4D97-AF65-F5344CB8AC3E}">
        <p14:creationId xmlns:p14="http://schemas.microsoft.com/office/powerpoint/2010/main" val="1692389292"/>
      </p:ext>
    </p:extLst>
  </p:cSld>
  <p:clrMap bg1="lt1" tx1="dk1" bg2="lt2" tx2="dk2" accent1="accent1" accent2="accent2" accent3="accent3" accent4="accent4" accent5="accent5" accent6="accent6" hlink="hlink" folHlink="folHlink"/>
  <p:sldLayoutIdLst>
    <p:sldLayoutId id="2147483782" r:id="rId1"/>
  </p:sldLayoutIdLst>
  <p:timing>
    <p:tnLst>
      <p:par>
        <p:cTn id="1" dur="indefinite" restart="never" nodeType="tmRoot"/>
      </p:par>
    </p:tnLst>
  </p:timing>
  <p:hf hdr="0" ftr="0" dt="0"/>
  <p:txStyles>
    <p:titleStyle>
      <a:lvl1pPr algn="l" defTabSz="457200" rtl="0" eaLnBrk="1" latinLnBrk="0" hangingPunct="1">
        <a:spcBef>
          <a:spcPct val="0"/>
        </a:spcBef>
        <a:buNone/>
        <a:defRPr sz="3000" b="1" kern="1200">
          <a:solidFill>
            <a:schemeClr val="accent1"/>
          </a:solidFill>
          <a:latin typeface="+mj-lt"/>
          <a:ea typeface="+mj-ea"/>
          <a:cs typeface="+mj-cs"/>
        </a:defRPr>
      </a:lvl1pPr>
    </p:titleStyle>
    <p:bodyStyle>
      <a:lvl1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22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2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2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
          <p15:clr>
            <a:srgbClr val="F26B43"/>
          </p15:clr>
        </p15:guide>
        <p15:guide id="2" pos="363">
          <p15:clr>
            <a:srgbClr val="F26B43"/>
          </p15:clr>
        </p15:guide>
        <p15:guide id="3" pos="725" userDrawn="1">
          <p15:clr>
            <a:srgbClr val="F26B43"/>
          </p15:clr>
        </p15:guide>
        <p15:guide id="4" pos="788" userDrawn="1">
          <p15:clr>
            <a:srgbClr val="F26B43"/>
          </p15:clr>
        </p15:guide>
        <p15:guide id="5" pos="1151" userDrawn="1">
          <p15:clr>
            <a:srgbClr val="F26B43"/>
          </p15:clr>
        </p15:guide>
        <p15:guide id="6" pos="1214" userDrawn="1">
          <p15:clr>
            <a:srgbClr val="F26B43"/>
          </p15:clr>
        </p15:guide>
        <p15:guide id="7" pos="1574">
          <p15:clr>
            <a:srgbClr val="F26B43"/>
          </p15:clr>
        </p15:guide>
        <p15:guide id="8" pos="1637" userDrawn="1">
          <p15:clr>
            <a:srgbClr val="F26B43"/>
          </p15:clr>
        </p15:guide>
        <p15:guide id="9" pos="2000">
          <p15:clr>
            <a:srgbClr val="F26B43"/>
          </p15:clr>
        </p15:guide>
        <p15:guide id="10" pos="2060">
          <p15:clr>
            <a:srgbClr val="F26B43"/>
          </p15:clr>
        </p15:guide>
        <p15:guide id="11" pos="2424">
          <p15:clr>
            <a:srgbClr val="F26B43"/>
          </p15:clr>
        </p15:guide>
        <p15:guide id="12" pos="2486">
          <p15:clr>
            <a:srgbClr val="F26B43"/>
          </p15:clr>
        </p15:guide>
        <p15:guide id="13" pos="2849" userDrawn="1">
          <p15:clr>
            <a:srgbClr val="F26B43"/>
          </p15:clr>
        </p15:guide>
        <p15:guide id="14" pos="5030">
          <p15:clr>
            <a:srgbClr val="F26B43"/>
          </p15:clr>
        </p15:guide>
        <p15:guide id="15" pos="4184">
          <p15:clr>
            <a:srgbClr val="F26B43"/>
          </p15:clr>
        </p15:guide>
        <p15:guide id="16" pos="4970">
          <p15:clr>
            <a:srgbClr val="F26B43"/>
          </p15:clr>
        </p15:guide>
        <p15:guide id="17" pos="5397">
          <p15:clr>
            <a:srgbClr val="F26B43"/>
          </p15:clr>
        </p15:guide>
        <p15:guide id="18" pos="3334">
          <p15:clr>
            <a:srgbClr val="F26B43"/>
          </p15:clr>
        </p15:guide>
        <p15:guide id="19" pos="3698">
          <p15:clr>
            <a:srgbClr val="F26B43"/>
          </p15:clr>
        </p15:guide>
        <p15:guide id="20" pos="3758">
          <p15:clr>
            <a:srgbClr val="F26B43"/>
          </p15:clr>
        </p15:guide>
        <p15:guide id="21" pos="4122">
          <p15:clr>
            <a:srgbClr val="F26B43"/>
          </p15:clr>
        </p15:guide>
        <p15:guide id="22" pos="4546">
          <p15:clr>
            <a:srgbClr val="F26B43"/>
          </p15:clr>
        </p15:guide>
        <p15:guide id="23" pos="4608">
          <p15:clr>
            <a:srgbClr val="F26B43"/>
          </p15:clr>
        </p15:guide>
        <p15:guide id="24" pos="3272">
          <p15:clr>
            <a:srgbClr val="F26B43"/>
          </p15:clr>
        </p15:guide>
        <p15:guide id="25" pos="2910">
          <p15:clr>
            <a:srgbClr val="F26B43"/>
          </p15:clr>
        </p15:guide>
        <p15:guide id="26" orient="horz" pos="890">
          <p15:clr>
            <a:srgbClr val="F26B43"/>
          </p15:clr>
        </p15:guide>
        <p15:guide id="27" orient="horz" pos="981">
          <p15:clr>
            <a:srgbClr val="F26B43"/>
          </p15:clr>
        </p15:guide>
        <p15:guide id="28" orient="horz" pos="1593">
          <p15:clr>
            <a:srgbClr val="F26B43"/>
          </p15:clr>
        </p15:guide>
        <p15:guide id="29" orient="horz" pos="1502">
          <p15:clr>
            <a:srgbClr val="F26B43"/>
          </p15:clr>
        </p15:guide>
        <p15:guide id="31" orient="horz" pos="2115">
          <p15:clr>
            <a:srgbClr val="F26B43"/>
          </p15:clr>
        </p15:guide>
        <p15:guide id="32" orient="horz" pos="3430">
          <p15:clr>
            <a:srgbClr val="F26B43"/>
          </p15:clr>
        </p15:guide>
        <p15:guide id="33" orient="horz" pos="2727">
          <p15:clr>
            <a:srgbClr val="F26B43"/>
          </p15:clr>
        </p15:guide>
        <p15:guide id="34" orient="horz" pos="3952">
          <p15:clr>
            <a:srgbClr val="F26B43"/>
          </p15:clr>
        </p15:guide>
        <p15:guide id="35" orient="horz" pos="3339">
          <p15:clr>
            <a:srgbClr val="F26B43"/>
          </p15:clr>
        </p15:guide>
        <p15:guide id="36" orient="horz" pos="2818">
          <p15:clr>
            <a:srgbClr val="F26B43"/>
          </p15:clr>
        </p15:guide>
        <p15:guide id="37" orient="horz" pos="2205">
          <p15:clr>
            <a:srgbClr val="F26B43"/>
          </p15:clr>
        </p15:guide>
        <p15:guide id="38" orient="horz" pos="1139">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Title Placeholder 4"/>
          <p:cNvSpPr>
            <a:spLocks noGrp="1"/>
          </p:cNvSpPr>
          <p:nvPr>
            <p:ph type="title"/>
          </p:nvPr>
        </p:nvSpPr>
        <p:spPr>
          <a:xfrm>
            <a:off x="576262" y="503852"/>
            <a:ext cx="7991475" cy="909023"/>
          </a:xfrm>
          <a:prstGeom prst="rect">
            <a:avLst/>
          </a:prstGeom>
        </p:spPr>
        <p:txBody>
          <a:bodyPr vert="horz" lIns="0" tIns="0" rIns="0" bIns="0" rtlCol="0" anchor="t" anchorCtr="0">
            <a:noAutofit/>
          </a:bodyPr>
          <a:lstStyle/>
          <a:p>
            <a:r>
              <a:rPr lang="en-US" dirty="0"/>
              <a:t>Click to edit Master title style</a:t>
            </a:r>
            <a:endParaRPr lang="en-GB" dirty="0"/>
          </a:p>
        </p:txBody>
      </p:sp>
      <p:sp>
        <p:nvSpPr>
          <p:cNvPr id="6" name="Text Placeholder 5"/>
          <p:cNvSpPr>
            <a:spLocks noGrp="1"/>
          </p:cNvSpPr>
          <p:nvPr>
            <p:ph type="body" idx="1"/>
          </p:nvPr>
        </p:nvSpPr>
        <p:spPr>
          <a:xfrm>
            <a:off x="576262" y="1825624"/>
            <a:ext cx="7991475" cy="4448175"/>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Slide Number Placeholder 1"/>
          <p:cNvSpPr>
            <a:spLocks noGrp="1"/>
          </p:cNvSpPr>
          <p:nvPr>
            <p:ph type="sldNum" sz="quarter" idx="4"/>
          </p:nvPr>
        </p:nvSpPr>
        <p:spPr>
          <a:xfrm>
            <a:off x="582118" y="6522225"/>
            <a:ext cx="183600" cy="183600"/>
          </a:xfrm>
          <a:prstGeom prst="rect">
            <a:avLst/>
          </a:prstGeom>
        </p:spPr>
        <p:txBody>
          <a:bodyPr vert="horz" lIns="0" tIns="0" rIns="0" bIns="0" rtlCol="0" anchor="ctr"/>
          <a:lstStyle>
            <a:lvl1pPr algn="l">
              <a:defRPr lang="en-US" sz="600" b="1" kern="1200" smtClean="0">
                <a:solidFill>
                  <a:schemeClr val="tx1"/>
                </a:solidFill>
                <a:latin typeface="+mn-lt"/>
                <a:ea typeface="+mn-ea"/>
                <a:cs typeface="+mn-cs"/>
              </a:defRPr>
            </a:lvl1pPr>
          </a:lstStyle>
          <a:p>
            <a:fld id="{0E0C512C-2A69-4D15-9349-877CDA6B8ABD}" type="slidenum">
              <a:rPr lang="en-GB" smtClean="0"/>
              <a:pPr/>
              <a:t>‹#›</a:t>
            </a:fld>
            <a:endParaRPr lang="en-GB" dirty="0"/>
          </a:p>
        </p:txBody>
      </p:sp>
      <p:pic>
        <p:nvPicPr>
          <p:cNvPr id="3" name="GTLogoNoTag" hidden="1"/>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7384140" y="6467208"/>
            <a:ext cx="1207010" cy="252985"/>
          </a:xfrm>
          <a:prstGeom prst="rect">
            <a:avLst/>
          </a:prstGeom>
        </p:spPr>
      </p:pic>
    </p:spTree>
    <p:extLst>
      <p:ext uri="{BB962C8B-B14F-4D97-AF65-F5344CB8AC3E}">
        <p14:creationId xmlns:p14="http://schemas.microsoft.com/office/powerpoint/2010/main" val="1582607786"/>
      </p:ext>
    </p:extLst>
  </p:cSld>
  <p:clrMap bg1="lt1" tx1="dk1" bg2="lt2" tx2="dk2" accent1="accent1" accent2="accent2" accent3="accent3" accent4="accent4" accent5="accent5" accent6="accent6" hlink="hlink" folHlink="folHlink"/>
  <p:sldLayoutIdLst>
    <p:sldLayoutId id="2147483761" r:id="rId1"/>
    <p:sldLayoutId id="2147483759" r:id="rId2"/>
    <p:sldLayoutId id="2147483725" r:id="rId3"/>
    <p:sldLayoutId id="2147483731" r:id="rId4"/>
    <p:sldLayoutId id="2147483757" r:id="rId5"/>
    <p:sldLayoutId id="2147483714" r:id="rId6"/>
    <p:sldLayoutId id="2147483727" r:id="rId7"/>
    <p:sldLayoutId id="2147483732" r:id="rId8"/>
    <p:sldLayoutId id="2147483756" r:id="rId9"/>
    <p:sldLayoutId id="2147483752" r:id="rId10"/>
    <p:sldLayoutId id="2147483733" r:id="rId11"/>
    <p:sldLayoutId id="2147483755" r:id="rId12"/>
    <p:sldLayoutId id="2147483749" r:id="rId13"/>
    <p:sldLayoutId id="2147483750" r:id="rId14"/>
    <p:sldLayoutId id="2147483751" r:id="rId15"/>
    <p:sldLayoutId id="2147483766" r:id="rId16"/>
    <p:sldLayoutId id="2147483735" r:id="rId17"/>
  </p:sldLayoutIdLst>
  <p:hf hdr="0" ftr="0" dt="0"/>
  <p:txStyles>
    <p:titleStyle>
      <a:lvl1pPr algn="l" defTabSz="457200" rtl="0" eaLnBrk="1" latinLnBrk="0" hangingPunct="1">
        <a:spcBef>
          <a:spcPct val="0"/>
        </a:spcBef>
        <a:buNone/>
        <a:defRPr sz="3000" b="1" kern="1200">
          <a:solidFill>
            <a:schemeClr val="accent1"/>
          </a:solidFill>
          <a:latin typeface="+mj-lt"/>
          <a:ea typeface="+mj-ea"/>
          <a:cs typeface="+mj-cs"/>
        </a:defRPr>
      </a:lvl1pPr>
    </p:titleStyle>
    <p:bodyStyle>
      <a:lvl1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1pPr>
      <a:lvl2pPr marL="540000" indent="-270000" algn="l" defTabSz="457200" rtl="0" eaLnBrk="1" latinLnBrk="0" hangingPunct="1">
        <a:spcBef>
          <a:spcPts val="0"/>
        </a:spcBef>
        <a:spcAft>
          <a:spcPts val="600"/>
        </a:spcAft>
        <a:buClr>
          <a:schemeClr val="accent1"/>
        </a:buClr>
        <a:buFont typeface="Arial"/>
        <a:buChar char="–"/>
        <a:defRPr sz="2200" kern="1200">
          <a:solidFill>
            <a:schemeClr val="tx1"/>
          </a:solidFill>
          <a:latin typeface="+mn-lt"/>
          <a:ea typeface="+mn-ea"/>
          <a:cs typeface="+mn-cs"/>
        </a:defRPr>
      </a:lvl2pPr>
      <a:lvl3pPr marL="810000" indent="-270000" algn="l" defTabSz="457200" rtl="0" eaLnBrk="1" latinLnBrk="0" hangingPunct="1">
        <a:spcBef>
          <a:spcPts val="0"/>
        </a:spcBef>
        <a:spcAft>
          <a:spcPts val="600"/>
        </a:spcAft>
        <a:buFont typeface="Symbol" panose="05050102010706020507" pitchFamily="18" charset="2"/>
        <a:buChar char=""/>
        <a:defRPr sz="2000" kern="1200">
          <a:solidFill>
            <a:schemeClr val="tx1"/>
          </a:solidFill>
          <a:latin typeface="+mn-lt"/>
          <a:ea typeface="+mn-ea"/>
          <a:cs typeface="+mn-cs"/>
        </a:defRPr>
      </a:lvl3pPr>
      <a:lvl4pPr marL="1080000" indent="-270000" algn="l" defTabSz="457200" rtl="0" eaLnBrk="1" latinLnBrk="0" hangingPunct="1">
        <a:spcBef>
          <a:spcPts val="0"/>
        </a:spcBef>
        <a:spcAft>
          <a:spcPts val="600"/>
        </a:spcAft>
        <a:buFont typeface="+mj-lt"/>
        <a:buAutoNum type="alphaLcPeriod"/>
        <a:defRPr sz="2000" kern="1200">
          <a:solidFill>
            <a:schemeClr val="tx1"/>
          </a:solidFill>
          <a:latin typeface="+mn-lt"/>
          <a:ea typeface="+mn-ea"/>
          <a:cs typeface="+mn-cs"/>
        </a:defRPr>
      </a:lvl4pPr>
      <a:lvl5pPr marL="0" indent="0" algn="l" defTabSz="457200" rtl="0" eaLnBrk="1" latinLnBrk="0" hangingPunct="1">
        <a:spcBef>
          <a:spcPts val="0"/>
        </a:spcBef>
        <a:spcAft>
          <a:spcPts val="600"/>
        </a:spcAft>
        <a:buClr>
          <a:schemeClr val="accent1"/>
        </a:buClr>
        <a:buFont typeface="Arial" panose="020B0604020202020204" pitchFamily="34" charset="0"/>
        <a:buNone/>
        <a:defRPr sz="2400" b="1" kern="1200">
          <a:solidFill>
            <a:schemeClr val="accent1"/>
          </a:solidFill>
          <a:latin typeface="+mn-lt"/>
          <a:ea typeface="+mn-ea"/>
          <a:cs typeface="+mn-cs"/>
        </a:defRPr>
      </a:lvl5pPr>
      <a:lvl6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6pPr>
      <a:lvl7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7pPr>
      <a:lvl8pPr marL="270000" indent="-270000" algn="l" defTabSz="457200" rtl="0" eaLnBrk="1" latinLnBrk="0" hangingPunct="1">
        <a:spcBef>
          <a:spcPts val="0"/>
        </a:spcBef>
        <a:spcAft>
          <a:spcPts val="600"/>
        </a:spcAft>
        <a:buClr>
          <a:schemeClr val="accent1"/>
        </a:buClr>
        <a:buFont typeface="Arial" panose="020B0604020202020204" pitchFamily="34" charset="0"/>
        <a:buChar char="•"/>
        <a:defRPr sz="2400" kern="1200">
          <a:solidFill>
            <a:schemeClr val="tx1"/>
          </a:solidFill>
          <a:latin typeface="+mn-lt"/>
          <a:ea typeface="+mn-ea"/>
          <a:cs typeface="+mn-cs"/>
        </a:defRPr>
      </a:lvl8pPr>
      <a:lvl9pPr marL="270000" indent="-270000" algn="l" defTabSz="457200" rtl="0" eaLnBrk="1" latinLnBrk="0" hangingPunct="1">
        <a:spcBef>
          <a:spcPts val="0"/>
        </a:spcBef>
        <a:spcAft>
          <a:spcPts val="600"/>
        </a:spcAft>
        <a:buClr>
          <a:schemeClr val="accent1"/>
        </a:buClr>
        <a:buFont typeface="Arial"/>
        <a:buChar char="•"/>
        <a:defRPr sz="24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8" userDrawn="1">
          <p15:clr>
            <a:srgbClr val="F26B43"/>
          </p15:clr>
        </p15:guide>
        <p15:guide id="2" pos="363" userDrawn="1">
          <p15:clr>
            <a:srgbClr val="F26B43"/>
          </p15:clr>
        </p15:guide>
        <p15:guide id="3" pos="726" userDrawn="1">
          <p15:clr>
            <a:srgbClr val="F26B43"/>
          </p15:clr>
        </p15:guide>
        <p15:guide id="4" pos="788" userDrawn="1">
          <p15:clr>
            <a:srgbClr val="F26B43"/>
          </p15:clr>
        </p15:guide>
        <p15:guide id="5" pos="1151" userDrawn="1">
          <p15:clr>
            <a:srgbClr val="F26B43"/>
          </p15:clr>
        </p15:guide>
        <p15:guide id="6" pos="1212" userDrawn="1">
          <p15:clr>
            <a:srgbClr val="F26B43"/>
          </p15:clr>
        </p15:guide>
        <p15:guide id="7" pos="1577" userDrawn="1">
          <p15:clr>
            <a:srgbClr val="F26B43"/>
          </p15:clr>
        </p15:guide>
        <p15:guide id="8" pos="1637" userDrawn="1">
          <p15:clr>
            <a:srgbClr val="F26B43"/>
          </p15:clr>
        </p15:guide>
        <p15:guide id="9" pos="2000" userDrawn="1">
          <p15:clr>
            <a:srgbClr val="F26B43"/>
          </p15:clr>
        </p15:guide>
        <p15:guide id="10" pos="2060" userDrawn="1">
          <p15:clr>
            <a:srgbClr val="F26B43"/>
          </p15:clr>
        </p15:guide>
        <p15:guide id="11" pos="2424" userDrawn="1">
          <p15:clr>
            <a:srgbClr val="F26B43"/>
          </p15:clr>
        </p15:guide>
        <p15:guide id="12" pos="2486" userDrawn="1">
          <p15:clr>
            <a:srgbClr val="F26B43"/>
          </p15:clr>
        </p15:guide>
        <p15:guide id="13" pos="2846" userDrawn="1">
          <p15:clr>
            <a:srgbClr val="F26B43"/>
          </p15:clr>
        </p15:guide>
        <p15:guide id="14" pos="5030" userDrawn="1">
          <p15:clr>
            <a:srgbClr val="F26B43"/>
          </p15:clr>
        </p15:guide>
        <p15:guide id="15" pos="4184" userDrawn="1">
          <p15:clr>
            <a:srgbClr val="F26B43"/>
          </p15:clr>
        </p15:guide>
        <p15:guide id="16" pos="4970" userDrawn="1">
          <p15:clr>
            <a:srgbClr val="F26B43"/>
          </p15:clr>
        </p15:guide>
        <p15:guide id="17" pos="5397" userDrawn="1">
          <p15:clr>
            <a:srgbClr val="F26B43"/>
          </p15:clr>
        </p15:guide>
        <p15:guide id="18" pos="3334" userDrawn="1">
          <p15:clr>
            <a:srgbClr val="F26B43"/>
          </p15:clr>
        </p15:guide>
        <p15:guide id="19" pos="3698" userDrawn="1">
          <p15:clr>
            <a:srgbClr val="F26B43"/>
          </p15:clr>
        </p15:guide>
        <p15:guide id="20" pos="3758" userDrawn="1">
          <p15:clr>
            <a:srgbClr val="F26B43"/>
          </p15:clr>
        </p15:guide>
        <p15:guide id="21" pos="4122" userDrawn="1">
          <p15:clr>
            <a:srgbClr val="F26B43"/>
          </p15:clr>
        </p15:guide>
        <p15:guide id="22" pos="4546" userDrawn="1">
          <p15:clr>
            <a:srgbClr val="F26B43"/>
          </p15:clr>
        </p15:guide>
        <p15:guide id="23" pos="4608" userDrawn="1">
          <p15:clr>
            <a:srgbClr val="F26B43"/>
          </p15:clr>
        </p15:guide>
        <p15:guide id="24" pos="3272" userDrawn="1">
          <p15:clr>
            <a:srgbClr val="F26B43"/>
          </p15:clr>
        </p15:guide>
        <p15:guide id="25" pos="2910" userDrawn="1">
          <p15:clr>
            <a:srgbClr val="F26B43"/>
          </p15:clr>
        </p15:guide>
        <p15:guide id="26" orient="horz" pos="890" userDrawn="1">
          <p15:clr>
            <a:srgbClr val="F26B43"/>
          </p15:clr>
        </p15:guide>
        <p15:guide id="27" orient="horz" pos="981" userDrawn="1">
          <p15:clr>
            <a:srgbClr val="F26B43"/>
          </p15:clr>
        </p15:guide>
        <p15:guide id="28" orient="horz" pos="1593" userDrawn="1">
          <p15:clr>
            <a:srgbClr val="F26B43"/>
          </p15:clr>
        </p15:guide>
        <p15:guide id="29" orient="horz" pos="1502" userDrawn="1">
          <p15:clr>
            <a:srgbClr val="F26B43"/>
          </p15:clr>
        </p15:guide>
        <p15:guide id="31" orient="horz" pos="2115" userDrawn="1">
          <p15:clr>
            <a:srgbClr val="F26B43"/>
          </p15:clr>
        </p15:guide>
        <p15:guide id="32" orient="horz" pos="3430" userDrawn="1">
          <p15:clr>
            <a:srgbClr val="F26B43"/>
          </p15:clr>
        </p15:guide>
        <p15:guide id="33" orient="horz" pos="2727" userDrawn="1">
          <p15:clr>
            <a:srgbClr val="F26B43"/>
          </p15:clr>
        </p15:guide>
        <p15:guide id="34" orient="horz" pos="3952" userDrawn="1">
          <p15:clr>
            <a:srgbClr val="F26B43"/>
          </p15:clr>
        </p15:guide>
        <p15:guide id="35" orient="horz" pos="3339" userDrawn="1">
          <p15:clr>
            <a:srgbClr val="F26B43"/>
          </p15:clr>
        </p15:guide>
        <p15:guide id="36" orient="horz" pos="2818" userDrawn="1">
          <p15:clr>
            <a:srgbClr val="F26B43"/>
          </p15:clr>
        </p15:guide>
        <p15:guide id="37" orient="horz" pos="2205" userDrawn="1">
          <p15:clr>
            <a:srgbClr val="F26B43"/>
          </p15:clr>
        </p15:guide>
        <p15:guide id="38" orient="horz" pos="11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linders Street Railway Station – Punthill Apartment Hotels"/>
          <p:cNvPicPr>
            <a:picLocks noGrp="1" noChangeAspect="1" noChangeArrowheads="1"/>
          </p:cNvPicPr>
          <p:nvPr>
            <p:ph type="pic" idx="1"/>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23878" t="26822" r="23878" b="10012"/>
          <a:stretch/>
        </p:blipFill>
        <p:spPr bwMode="auto">
          <a:xfrm>
            <a:off x="0" y="-83976"/>
            <a:ext cx="9144000" cy="6951307"/>
          </a:xfrm>
          <a:prstGeom prst="rect">
            <a:avLst/>
          </a:prstGeom>
          <a:extLst>
            <a:ext uri="{909E8E84-426E-40DD-AFC4-6F175D3DCCD1}">
              <a14:hiddenFill xmlns:a14="http://schemas.microsoft.com/office/drawing/2010/main">
                <a:solidFill>
                  <a:srgbClr val="FFFFFF"/>
                </a:solidFill>
              </a14:hiddenFill>
            </a:ext>
          </a:extLst>
        </p:spPr>
      </p:pic>
      <p:sp>
        <p:nvSpPr>
          <p:cNvPr id="5" name="Text Placeholder 4">
            <a:extLst>
              <a:ext uri="{FF2B5EF4-FFF2-40B4-BE49-F238E27FC236}">
                <a16:creationId xmlns:a16="http://schemas.microsoft.com/office/drawing/2014/main" id="{63A1BC44-E87E-4187-AF68-B9DD7B7896FC}"/>
              </a:ext>
            </a:extLst>
          </p:cNvPr>
          <p:cNvSpPr>
            <a:spLocks noGrp="1"/>
          </p:cNvSpPr>
          <p:nvPr>
            <p:ph type="body" sz="quarter" idx="13"/>
          </p:nvPr>
        </p:nvSpPr>
        <p:spPr>
          <a:xfrm>
            <a:off x="576262" y="1412874"/>
            <a:ext cx="6674930" cy="1498600"/>
          </a:xfrm>
        </p:spPr>
        <p:txBody>
          <a:bodyPr/>
          <a:lstStyle/>
          <a:p>
            <a:r>
              <a:rPr lang="en-US" sz="3600" dirty="0" smtClean="0">
                <a:solidFill>
                  <a:schemeClr val="tx1"/>
                </a:solidFill>
              </a:rPr>
              <a:t>How has COVID19 impacted Melbourne’s foot traffic?</a:t>
            </a:r>
            <a:endParaRPr lang="en-US" sz="3600" dirty="0">
              <a:solidFill>
                <a:schemeClr val="tx1"/>
              </a:solidFill>
            </a:endParaRPr>
          </a:p>
        </p:txBody>
      </p:sp>
      <p:sp>
        <p:nvSpPr>
          <p:cNvPr id="3" name="Text Placeholder 2">
            <a:extLst>
              <a:ext uri="{FF2B5EF4-FFF2-40B4-BE49-F238E27FC236}">
                <a16:creationId xmlns:a16="http://schemas.microsoft.com/office/drawing/2014/main" id="{1B3628AC-6FB4-4EB3-8116-C561B8D5FACC}"/>
              </a:ext>
            </a:extLst>
          </p:cNvPr>
          <p:cNvSpPr>
            <a:spLocks noGrp="1"/>
          </p:cNvSpPr>
          <p:nvPr>
            <p:ph type="body" sz="quarter" idx="10"/>
          </p:nvPr>
        </p:nvSpPr>
        <p:spPr>
          <a:xfrm>
            <a:off x="576262" y="4611164"/>
            <a:ext cx="3924300" cy="364079"/>
          </a:xfrm>
        </p:spPr>
        <p:txBody>
          <a:bodyPr/>
          <a:lstStyle/>
          <a:p>
            <a:r>
              <a:rPr lang="en-US" dirty="0" smtClean="0">
                <a:solidFill>
                  <a:schemeClr val="accent1"/>
                </a:solidFill>
              </a:rPr>
              <a:t>Purple Cats</a:t>
            </a:r>
            <a:endParaRPr lang="en-US" dirty="0">
              <a:solidFill>
                <a:schemeClr val="accent1"/>
              </a:solidFill>
            </a:endParaRPr>
          </a:p>
        </p:txBody>
      </p:sp>
      <p:sp>
        <p:nvSpPr>
          <p:cNvPr id="4" name="Text Placeholder 3">
            <a:extLst>
              <a:ext uri="{FF2B5EF4-FFF2-40B4-BE49-F238E27FC236}">
                <a16:creationId xmlns:a16="http://schemas.microsoft.com/office/drawing/2014/main" id="{908C1394-5DDE-44C8-B387-3C1F8CFD6288}"/>
              </a:ext>
            </a:extLst>
          </p:cNvPr>
          <p:cNvSpPr>
            <a:spLocks noGrp="1"/>
          </p:cNvSpPr>
          <p:nvPr>
            <p:ph type="body" sz="quarter" idx="11"/>
          </p:nvPr>
        </p:nvSpPr>
        <p:spPr>
          <a:xfrm>
            <a:off x="576262" y="5074210"/>
            <a:ext cx="8174545" cy="285750"/>
          </a:xfrm>
        </p:spPr>
        <p:txBody>
          <a:bodyPr/>
          <a:lstStyle/>
          <a:p>
            <a:r>
              <a:rPr lang="en-US" b="1" dirty="0" err="1" smtClean="0">
                <a:solidFill>
                  <a:schemeClr val="bg1"/>
                </a:solidFill>
              </a:rPr>
              <a:t>Ruohong</a:t>
            </a:r>
            <a:r>
              <a:rPr lang="en-US" b="1" dirty="0" smtClean="0">
                <a:solidFill>
                  <a:schemeClr val="bg1"/>
                </a:solidFill>
              </a:rPr>
              <a:t> Yuan	</a:t>
            </a:r>
            <a:r>
              <a:rPr lang="en-US" b="1" dirty="0">
                <a:solidFill>
                  <a:schemeClr val="bg1"/>
                </a:solidFill>
              </a:rPr>
              <a:t> Katherine </a:t>
            </a:r>
            <a:r>
              <a:rPr lang="en-US" b="1" dirty="0" smtClean="0">
                <a:solidFill>
                  <a:schemeClr val="bg1"/>
                </a:solidFill>
              </a:rPr>
              <a:t>Shamai</a:t>
            </a:r>
            <a:r>
              <a:rPr lang="en-US" b="1" dirty="0">
                <a:solidFill>
                  <a:schemeClr val="bg1"/>
                </a:solidFill>
              </a:rPr>
              <a:t>	 </a:t>
            </a:r>
            <a:r>
              <a:rPr lang="en-US" b="1" dirty="0" err="1" smtClean="0">
                <a:solidFill>
                  <a:schemeClr val="bg1"/>
                </a:solidFill>
              </a:rPr>
              <a:t>Uzair</a:t>
            </a:r>
            <a:r>
              <a:rPr lang="en-US" b="1" dirty="0" smtClean="0">
                <a:solidFill>
                  <a:schemeClr val="bg1"/>
                </a:solidFill>
              </a:rPr>
              <a:t> Khan</a:t>
            </a:r>
            <a:r>
              <a:rPr lang="en-US" b="1" dirty="0">
                <a:solidFill>
                  <a:schemeClr val="bg1"/>
                </a:solidFill>
              </a:rPr>
              <a:t>	  </a:t>
            </a:r>
            <a:r>
              <a:rPr lang="en-US" b="1" dirty="0" smtClean="0">
                <a:solidFill>
                  <a:schemeClr val="bg1"/>
                </a:solidFill>
              </a:rPr>
              <a:t> Nelson </a:t>
            </a:r>
            <a:r>
              <a:rPr lang="en-US" b="1" dirty="0" smtClean="0">
                <a:solidFill>
                  <a:schemeClr val="bg1"/>
                </a:solidFill>
              </a:rPr>
              <a:t>Garcia</a:t>
            </a:r>
            <a:endParaRPr lang="en-US" b="1" dirty="0">
              <a:solidFill>
                <a:schemeClr val="bg1"/>
              </a:solidFill>
            </a:endParaRPr>
          </a:p>
        </p:txBody>
      </p:sp>
    </p:spTree>
    <p:extLst>
      <p:ext uri="{BB962C8B-B14F-4D97-AF65-F5344CB8AC3E}">
        <p14:creationId xmlns:p14="http://schemas.microsoft.com/office/powerpoint/2010/main" val="13724972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 2020, locations with </a:t>
            </a:r>
            <a:r>
              <a:rPr lang="en-AU" dirty="0" smtClean="0"/>
              <a:t>essential services and higher residential population were </a:t>
            </a:r>
            <a:r>
              <a:rPr lang="en-AU" dirty="0" smtClean="0"/>
              <a:t>the most </a:t>
            </a:r>
            <a:r>
              <a:rPr lang="en-AU" dirty="0" smtClean="0"/>
              <a:t>popular</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10</a:t>
            </a:fld>
            <a:endParaRPr lang="en-GB" dirty="0"/>
          </a:p>
        </p:txBody>
      </p:sp>
      <p:sp>
        <p:nvSpPr>
          <p:cNvPr id="5" name="TextBox 4"/>
          <p:cNvSpPr txBox="1"/>
          <p:nvPr/>
        </p:nvSpPr>
        <p:spPr>
          <a:xfrm>
            <a:off x="582118" y="3413682"/>
            <a:ext cx="3327506" cy="3108543"/>
          </a:xfrm>
          <a:prstGeom prst="rect">
            <a:avLst/>
          </a:prstGeom>
          <a:noFill/>
        </p:spPr>
        <p:txBody>
          <a:bodyPr wrap="square" rtlCol="0">
            <a:spAutoFit/>
          </a:bodyPr>
          <a:lstStyle/>
          <a:p>
            <a:r>
              <a:rPr lang="en-AU" sz="1400" dirty="0" smtClean="0"/>
              <a:t>The most popular locations in May 20 were Flinders Street Station and Bourke Street Mall. However, the areas which are most popular also have a strong residential population, e.g. New Quay and Queen Victoria Market. This may support the trend identified earlier in the peak hour analysis that foot traffic is a result of those living and working in the municipality.</a:t>
            </a:r>
          </a:p>
          <a:p>
            <a:r>
              <a:rPr lang="en-AU" sz="1400" dirty="0" smtClean="0"/>
              <a:t>There is a marked decline of foot traffic in the University of Melbourne precinct as expected due to campuses being closed to students.</a:t>
            </a:r>
            <a:endParaRPr lang="en-AU" sz="1400" dirty="0"/>
          </a:p>
        </p:txBody>
      </p:sp>
      <p:sp>
        <p:nvSpPr>
          <p:cNvPr id="6" name="TextBox 5"/>
          <p:cNvSpPr txBox="1"/>
          <p:nvPr/>
        </p:nvSpPr>
        <p:spPr>
          <a:xfrm>
            <a:off x="576262" y="1962642"/>
            <a:ext cx="3511106" cy="1384995"/>
          </a:xfrm>
          <a:prstGeom prst="rect">
            <a:avLst/>
          </a:prstGeom>
          <a:noFill/>
        </p:spPr>
        <p:txBody>
          <a:bodyPr wrap="square" rtlCol="0">
            <a:spAutoFit/>
          </a:bodyPr>
          <a:lstStyle/>
          <a:p>
            <a:pPr lvl="0"/>
            <a:r>
              <a:rPr lang="en-AU" sz="1400" dirty="0">
                <a:solidFill>
                  <a:srgbClr val="4F2D7F"/>
                </a:solidFill>
              </a:rPr>
              <a:t>To understand further behavioural trends, we mapped the popularity of locations for 2019 and 2020. This is taking the total volume of foot traffic for each sensor by year, and creating a </a:t>
            </a:r>
            <a:r>
              <a:rPr lang="en-AU" sz="1400" dirty="0" err="1">
                <a:solidFill>
                  <a:srgbClr val="4F2D7F"/>
                </a:solidFill>
              </a:rPr>
              <a:t>heatmap</a:t>
            </a:r>
            <a:r>
              <a:rPr lang="en-AU" sz="1400" dirty="0">
                <a:solidFill>
                  <a:srgbClr val="4F2D7F"/>
                </a:solidFill>
              </a:rPr>
              <a:t> based on this summary.</a:t>
            </a:r>
            <a:endParaRPr lang="en-AU" sz="1400" dirty="0">
              <a:solidFill>
                <a:srgbClr val="4F2D7F"/>
              </a:solidFill>
            </a:endParaRPr>
          </a:p>
        </p:txBody>
      </p:sp>
      <p:pic>
        <p:nvPicPr>
          <p:cNvPr id="4098" name="Picture 2" descr="2020 popular.png"/>
          <p:cNvPicPr>
            <a:picLocks noChangeAspect="1" noChangeArrowheads="1"/>
          </p:cNvPicPr>
          <p:nvPr/>
        </p:nvPicPr>
        <p:blipFill rotWithShape="1">
          <a:blip r:embed="rId2">
            <a:extLst>
              <a:ext uri="{28A0092B-C50C-407E-A947-70E740481C1C}">
                <a14:useLocalDpi xmlns:a14="http://schemas.microsoft.com/office/drawing/2010/main" val="0"/>
              </a:ext>
            </a:extLst>
          </a:blip>
          <a:srcRect l="21975" t="20693" r="30700" b="14214"/>
          <a:stretch/>
        </p:blipFill>
        <p:spPr bwMode="auto">
          <a:xfrm>
            <a:off x="4230839" y="1803921"/>
            <a:ext cx="4489704" cy="4718304"/>
          </a:xfrm>
          <a:prstGeom prst="rect">
            <a:avLst/>
          </a:prstGeom>
          <a:noFill/>
          <a:extLst>
            <a:ext uri="{909E8E84-426E-40DD-AFC4-6F175D3DCCD1}">
              <a14:hiddenFill xmlns:a14="http://schemas.microsoft.com/office/drawing/2010/main">
                <a:solidFill>
                  <a:srgbClr val="FFFFFF"/>
                </a:solidFill>
              </a14:hiddenFill>
            </a:ext>
          </a:extLst>
        </p:spPr>
      </p:pic>
      <p:sp>
        <p:nvSpPr>
          <p:cNvPr id="8" name="Oval 7"/>
          <p:cNvSpPr/>
          <p:nvPr/>
        </p:nvSpPr>
        <p:spPr>
          <a:xfrm>
            <a:off x="6976872" y="1747329"/>
            <a:ext cx="497226" cy="457200"/>
          </a:xfrm>
          <a:prstGeom prst="ellipse">
            <a:avLst/>
          </a:prstGeom>
          <a:noFill/>
          <a:ln w="22225">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9" name="Oval 8"/>
          <p:cNvSpPr/>
          <p:nvPr/>
        </p:nvSpPr>
        <p:spPr>
          <a:xfrm>
            <a:off x="4651248" y="3934473"/>
            <a:ext cx="497226" cy="457200"/>
          </a:xfrm>
          <a:prstGeom prst="ellipse">
            <a:avLst/>
          </a:prstGeom>
          <a:noFill/>
          <a:ln w="22225">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967295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717663" y="3327872"/>
            <a:ext cx="8131010" cy="2992865"/>
          </a:xfrm>
        </p:spPr>
        <p:txBody>
          <a:bodyPr/>
          <a:lstStyle/>
          <a:p>
            <a:pPr marL="0" indent="0">
              <a:buNone/>
            </a:pPr>
            <a:r>
              <a:rPr lang="en-AU" sz="1800" dirty="0" smtClean="0"/>
              <a:t>At the end of March 2020, Victoria entered Stage 3 of coronavirus shutdown which restricted people from leaving their homes unless it is for essential activities. Many businesses around that time also moved their workforce to remote working / working from home arrangements. Overseas travel was also severely restricted; both in bound and out bound.</a:t>
            </a:r>
            <a:endParaRPr lang="en-AU" sz="1800" dirty="0"/>
          </a:p>
          <a:p>
            <a:pPr marL="0" indent="0">
              <a:buNone/>
            </a:pPr>
            <a:r>
              <a:rPr lang="en-AU" sz="1800" dirty="0" smtClean="0"/>
              <a:t>With the “normal” Melbourne CBD being a hub of activity for businesses, overseas visitors and international students, we wanted to explore the impact of COVID19 restrictions in Melbourne CBD. </a:t>
            </a:r>
          </a:p>
          <a:p>
            <a:pPr marL="0" indent="0">
              <a:buNone/>
            </a:pPr>
            <a:r>
              <a:rPr lang="en-AU" sz="1800" dirty="0" smtClean="0"/>
              <a:t>One measure of this is the volume of foot traffic in key areas around City of Melbourne.  </a:t>
            </a:r>
          </a:p>
        </p:txBody>
      </p:sp>
      <p:pic>
        <p:nvPicPr>
          <p:cNvPr id="6" name="Picture Placeholder 5"/>
          <p:cNvPicPr>
            <a:picLocks noGrp="1" noChangeAspect="1"/>
          </p:cNvPicPr>
          <p:nvPr>
            <p:ph type="pic" sz="quarter" idx="12"/>
          </p:nvPr>
        </p:nvPicPr>
        <p:blipFill rotWithShape="1">
          <a:blip r:embed="rId2"/>
          <a:srcRect l="81" r="179"/>
          <a:stretch/>
        </p:blipFill>
        <p:spPr>
          <a:xfrm>
            <a:off x="1903852" y="1581912"/>
            <a:ext cx="5617230" cy="1576923"/>
          </a:xfrm>
          <a:prstGeom prst="rect">
            <a:avLst/>
          </a:prstGeom>
        </p:spPr>
      </p:pic>
      <p:sp>
        <p:nvSpPr>
          <p:cNvPr id="4" name="Title 3"/>
          <p:cNvSpPr>
            <a:spLocks noGrp="1"/>
          </p:cNvSpPr>
          <p:nvPr>
            <p:ph type="title"/>
          </p:nvPr>
        </p:nvSpPr>
        <p:spPr>
          <a:xfrm>
            <a:off x="576262" y="503852"/>
            <a:ext cx="8272411" cy="909023"/>
          </a:xfrm>
        </p:spPr>
        <p:txBody>
          <a:bodyPr/>
          <a:lstStyle/>
          <a:p>
            <a:r>
              <a:rPr lang="en-AU" dirty="0" smtClean="0"/>
              <a:t>COVID19 has clearly had an impact on Melbourne CBD but is it as bad as it seems?</a:t>
            </a:r>
            <a:endParaRPr lang="en-AU" dirty="0"/>
          </a:p>
        </p:txBody>
      </p:sp>
      <p:sp>
        <p:nvSpPr>
          <p:cNvPr id="5" name="Slide Number Placeholder 4"/>
          <p:cNvSpPr>
            <a:spLocks noGrp="1"/>
          </p:cNvSpPr>
          <p:nvPr>
            <p:ph type="sldNum" sz="quarter" idx="13"/>
          </p:nvPr>
        </p:nvSpPr>
        <p:spPr/>
        <p:txBody>
          <a:bodyPr/>
          <a:lstStyle/>
          <a:p>
            <a:fld id="{0E0C512C-2A69-4D15-9349-877CDA6B8ABD}" type="slidenum">
              <a:rPr lang="en-GB" smtClean="0"/>
              <a:pPr/>
              <a:t>2</a:t>
            </a:fld>
            <a:endParaRPr lang="en-GB" dirty="0"/>
          </a:p>
        </p:txBody>
      </p:sp>
    </p:spTree>
    <p:extLst>
      <p:ext uri="{BB962C8B-B14F-4D97-AF65-F5344CB8AC3E}">
        <p14:creationId xmlns:p14="http://schemas.microsoft.com/office/powerpoint/2010/main" val="397410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Approach to Analysis</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3</a:t>
            </a:fld>
            <a:endParaRPr lang="en-GB" dirty="0"/>
          </a:p>
        </p:txBody>
      </p:sp>
      <p:graphicFrame>
        <p:nvGraphicFramePr>
          <p:cNvPr id="4" name="Diagram 3"/>
          <p:cNvGraphicFramePr/>
          <p:nvPr>
            <p:extLst>
              <p:ext uri="{D42A27DB-BD31-4B8C-83A1-F6EECF244321}">
                <p14:modId xmlns:p14="http://schemas.microsoft.com/office/powerpoint/2010/main" val="2873989915"/>
              </p:ext>
            </p:extLst>
          </p:nvPr>
        </p:nvGraphicFramePr>
        <p:xfrm>
          <a:off x="576262" y="503852"/>
          <a:ext cx="8247698" cy="55586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0491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At a high level, what does </a:t>
            </a:r>
            <a:r>
              <a:rPr lang="en-AU" dirty="0" smtClean="0"/>
              <a:t>May 2019 </a:t>
            </a:r>
            <a:r>
              <a:rPr lang="en-AU" dirty="0" smtClean="0"/>
              <a:t>and </a:t>
            </a:r>
            <a:r>
              <a:rPr lang="en-AU" dirty="0" smtClean="0"/>
              <a:t>May 2020 </a:t>
            </a:r>
            <a:r>
              <a:rPr lang="en-AU" dirty="0" smtClean="0"/>
              <a:t>look like?</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4</a:t>
            </a:fld>
            <a:endParaRPr lang="en-GB" dirty="0"/>
          </a:p>
        </p:txBody>
      </p:sp>
      <p:sp>
        <p:nvSpPr>
          <p:cNvPr id="5" name="TextBox 4"/>
          <p:cNvSpPr txBox="1"/>
          <p:nvPr/>
        </p:nvSpPr>
        <p:spPr>
          <a:xfrm>
            <a:off x="5854261" y="3939684"/>
            <a:ext cx="2713476" cy="1754326"/>
          </a:xfrm>
          <a:prstGeom prst="rect">
            <a:avLst/>
          </a:prstGeom>
          <a:noFill/>
        </p:spPr>
        <p:txBody>
          <a:bodyPr wrap="square" rtlCol="0">
            <a:spAutoFit/>
          </a:bodyPr>
          <a:lstStyle/>
          <a:p>
            <a:r>
              <a:rPr lang="en-AU" dirty="0" smtClean="0"/>
              <a:t>A clearly illustrated by the graph, there was a significant decline (76.2%) in foot traffic between May 2019 and May 20200.</a:t>
            </a:r>
            <a:endParaRPr lang="en-AU" dirty="0"/>
          </a:p>
        </p:txBody>
      </p:sp>
      <p:sp>
        <p:nvSpPr>
          <p:cNvPr id="6" name="TextBox 5"/>
          <p:cNvSpPr txBox="1"/>
          <p:nvPr/>
        </p:nvSpPr>
        <p:spPr>
          <a:xfrm>
            <a:off x="576262" y="1487154"/>
            <a:ext cx="7309154" cy="738664"/>
          </a:xfrm>
          <a:prstGeom prst="rect">
            <a:avLst/>
          </a:prstGeom>
          <a:noFill/>
        </p:spPr>
        <p:txBody>
          <a:bodyPr wrap="square" rtlCol="0">
            <a:spAutoFit/>
          </a:bodyPr>
          <a:lstStyle/>
          <a:p>
            <a:r>
              <a:rPr lang="en-AU" sz="1400" dirty="0" smtClean="0">
                <a:solidFill>
                  <a:schemeClr val="accent1"/>
                </a:solidFill>
              </a:rPr>
              <a:t>To understand the overall difference between May 2019 and May 2020, using the data set we had cleansed, we compared the two periods using a simple bar chart to illustrate the difference in volume of foot traffic.</a:t>
            </a:r>
            <a:endParaRPr lang="en-AU" sz="1400" dirty="0">
              <a:solidFill>
                <a:schemeClr val="accent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118" y="2225818"/>
            <a:ext cx="5202862" cy="4220374"/>
          </a:xfrm>
          <a:prstGeom prst="rect">
            <a:avLst/>
          </a:prstGeom>
        </p:spPr>
      </p:pic>
    </p:spTree>
    <p:extLst>
      <p:ext uri="{BB962C8B-B14F-4D97-AF65-F5344CB8AC3E}">
        <p14:creationId xmlns:p14="http://schemas.microsoft.com/office/powerpoint/2010/main" val="802012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lot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3551" y="2443303"/>
            <a:ext cx="5568697" cy="417072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AU" dirty="0" smtClean="0"/>
              <a:t>On a week by week basis, we can see </a:t>
            </a:r>
            <a:r>
              <a:rPr lang="en-AU" dirty="0" smtClean="0"/>
              <a:t>steady numbers until the last week of May</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5</a:t>
            </a:fld>
            <a:endParaRPr lang="en-GB" dirty="0"/>
          </a:p>
        </p:txBody>
      </p:sp>
      <p:sp>
        <p:nvSpPr>
          <p:cNvPr id="5" name="TextBox 4"/>
          <p:cNvSpPr txBox="1"/>
          <p:nvPr/>
        </p:nvSpPr>
        <p:spPr>
          <a:xfrm>
            <a:off x="582118" y="3455308"/>
            <a:ext cx="2444547" cy="2800767"/>
          </a:xfrm>
          <a:prstGeom prst="rect">
            <a:avLst/>
          </a:prstGeom>
          <a:noFill/>
        </p:spPr>
        <p:txBody>
          <a:bodyPr wrap="square" rtlCol="0">
            <a:spAutoFit/>
          </a:bodyPr>
          <a:lstStyle/>
          <a:p>
            <a:r>
              <a:rPr lang="en-AU" sz="1600" dirty="0" smtClean="0"/>
              <a:t>The slight increase in foot traffic in the last week of May 20 supported our hypothesis but the same increase was experienced in May 19. Perhaps this is a time when people are enjoying the last of autumn!</a:t>
            </a:r>
            <a:endParaRPr lang="en-AU" sz="1600" dirty="0"/>
          </a:p>
        </p:txBody>
      </p:sp>
      <p:sp>
        <p:nvSpPr>
          <p:cNvPr id="6" name="TextBox 5"/>
          <p:cNvSpPr txBox="1"/>
          <p:nvPr/>
        </p:nvSpPr>
        <p:spPr>
          <a:xfrm>
            <a:off x="576261" y="1518422"/>
            <a:ext cx="7991475" cy="1169551"/>
          </a:xfrm>
          <a:prstGeom prst="rect">
            <a:avLst/>
          </a:prstGeom>
          <a:noFill/>
        </p:spPr>
        <p:txBody>
          <a:bodyPr wrap="square" rtlCol="0">
            <a:spAutoFit/>
          </a:bodyPr>
          <a:lstStyle/>
          <a:p>
            <a:r>
              <a:rPr lang="en-AU" sz="1400" dirty="0" smtClean="0">
                <a:solidFill>
                  <a:schemeClr val="accent1"/>
                </a:solidFill>
              </a:rPr>
              <a:t>Delving a bit further, we looked at the week on week trends in May 2019 and May 2020. Our hypothesis is that towards the end of May 2020, there should be an increase in foot traffic as restrictions were starting to ease. We grouped the foot traffic data by weeks to arrive at a total for each week before graphing into a bar chart. We considered different forms of charts but found this to be the most effective way to show the difference.</a:t>
            </a:r>
            <a:endParaRPr lang="en-AU" sz="1400" dirty="0">
              <a:solidFill>
                <a:schemeClr val="accent1"/>
              </a:solidFill>
            </a:endParaRPr>
          </a:p>
        </p:txBody>
      </p:sp>
    </p:spTree>
    <p:extLst>
      <p:ext uri="{BB962C8B-B14F-4D97-AF65-F5344CB8AC3E}">
        <p14:creationId xmlns:p14="http://schemas.microsoft.com/office/powerpoint/2010/main" val="354609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smtClean="0"/>
              <a:t>Another view of the week by week analysis was developed showing percentage of foot traffic by week</a:t>
            </a:r>
            <a:endParaRPr lang="en-AU" dirty="0"/>
          </a:p>
        </p:txBody>
      </p:sp>
      <p:sp>
        <p:nvSpPr>
          <p:cNvPr id="5" name="Slide Number Placeholder 4"/>
          <p:cNvSpPr>
            <a:spLocks noGrp="1"/>
          </p:cNvSpPr>
          <p:nvPr>
            <p:ph type="sldNum" sz="quarter" idx="16"/>
          </p:nvPr>
        </p:nvSpPr>
        <p:spPr/>
        <p:txBody>
          <a:bodyPr/>
          <a:lstStyle/>
          <a:p>
            <a:fld id="{0E0C512C-2A69-4D15-9349-877CDA6B8ABD}" type="slidenum">
              <a:rPr lang="en-GB" smtClean="0"/>
              <a:pPr/>
              <a:t>6</a:t>
            </a:fld>
            <a:endParaRPr lang="en-GB" dirty="0"/>
          </a:p>
        </p:txBody>
      </p:sp>
      <p:pic>
        <p:nvPicPr>
          <p:cNvPr id="5122" name="Picture 2" descr="Plot3.png"/>
          <p:cNvPicPr>
            <a:picLocks noChangeAspect="1" noChangeArrowheads="1"/>
          </p:cNvPicPr>
          <p:nvPr/>
        </p:nvPicPr>
        <p:blipFill rotWithShape="1">
          <a:blip r:embed="rId2">
            <a:extLst>
              <a:ext uri="{28A0092B-C50C-407E-A947-70E740481C1C}">
                <a14:useLocalDpi xmlns:a14="http://schemas.microsoft.com/office/drawing/2010/main" val="0"/>
              </a:ext>
            </a:extLst>
          </a:blip>
          <a:srcRect l="18319" r="20124" b="11194"/>
          <a:stretch/>
        </p:blipFill>
        <p:spPr bwMode="auto">
          <a:xfrm>
            <a:off x="582118" y="2054987"/>
            <a:ext cx="3877375" cy="36417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Plot4.png"/>
          <p:cNvPicPr>
            <a:picLocks noChangeAspect="1" noChangeArrowheads="1"/>
          </p:cNvPicPr>
          <p:nvPr/>
        </p:nvPicPr>
        <p:blipFill rotWithShape="1">
          <a:blip r:embed="rId3">
            <a:extLst>
              <a:ext uri="{28A0092B-C50C-407E-A947-70E740481C1C}">
                <a14:useLocalDpi xmlns:a14="http://schemas.microsoft.com/office/drawing/2010/main" val="0"/>
              </a:ext>
            </a:extLst>
          </a:blip>
          <a:srcRect l="14662" t="6105" r="15606" b="11402"/>
          <a:stretch/>
        </p:blipFill>
        <p:spPr bwMode="auto">
          <a:xfrm>
            <a:off x="4483054" y="2249425"/>
            <a:ext cx="4011721" cy="3447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1028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But are people still working in the CBD? Peak period foot traffic </a:t>
            </a:r>
            <a:r>
              <a:rPr lang="en-AU" dirty="0" smtClean="0"/>
              <a:t>says not necessarily</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7</a:t>
            </a:fld>
            <a:endParaRPr lang="en-GB" dirty="0"/>
          </a:p>
        </p:txBody>
      </p:sp>
      <p:sp>
        <p:nvSpPr>
          <p:cNvPr id="5" name="TextBox 4"/>
          <p:cNvSpPr txBox="1"/>
          <p:nvPr/>
        </p:nvSpPr>
        <p:spPr>
          <a:xfrm>
            <a:off x="6074819" y="3131562"/>
            <a:ext cx="2492918" cy="3416320"/>
          </a:xfrm>
          <a:prstGeom prst="rect">
            <a:avLst/>
          </a:prstGeom>
          <a:noFill/>
        </p:spPr>
        <p:txBody>
          <a:bodyPr wrap="square" rtlCol="0">
            <a:spAutoFit/>
          </a:bodyPr>
          <a:lstStyle/>
          <a:p>
            <a:r>
              <a:rPr lang="en-AU" sz="1200" dirty="0" smtClean="0"/>
              <a:t>It is interesting to note that the trend between May 19 and May 20 are fairly similar. The key difference is in the level of increase and decrease experienced during peak times, i.e. sharper in May 19. </a:t>
            </a:r>
          </a:p>
          <a:p>
            <a:endParaRPr lang="en-AU" sz="1200" dirty="0"/>
          </a:p>
          <a:p>
            <a:r>
              <a:rPr lang="en-AU" sz="1200" dirty="0" smtClean="0"/>
              <a:t>In May 20, our analysis </a:t>
            </a:r>
            <a:r>
              <a:rPr lang="en-AU" sz="1200" dirty="0" smtClean="0"/>
              <a:t>shows </a:t>
            </a:r>
            <a:r>
              <a:rPr lang="en-AU" sz="1200" dirty="0" smtClean="0"/>
              <a:t>there is a significant decline in workers come into and leaving the CBD during peak times. As the volume of foot traffic is relatively stable throughout the day, it may also indicate that the majority of foot traffic are locals living and working in the municipality.</a:t>
            </a:r>
            <a:endParaRPr lang="en-AU" sz="1200" dirty="0"/>
          </a:p>
          <a:p>
            <a:r>
              <a:rPr lang="en-AU" sz="1200" dirty="0" smtClean="0"/>
              <a:t> </a:t>
            </a:r>
            <a:endParaRPr lang="en-AU" sz="1200" dirty="0"/>
          </a:p>
        </p:txBody>
      </p:sp>
      <p:sp>
        <p:nvSpPr>
          <p:cNvPr id="6" name="TextBox 5"/>
          <p:cNvSpPr txBox="1"/>
          <p:nvPr/>
        </p:nvSpPr>
        <p:spPr>
          <a:xfrm>
            <a:off x="575921" y="1579721"/>
            <a:ext cx="7309154" cy="1384995"/>
          </a:xfrm>
          <a:prstGeom prst="rect">
            <a:avLst/>
          </a:prstGeom>
          <a:noFill/>
        </p:spPr>
        <p:txBody>
          <a:bodyPr wrap="square" rtlCol="0">
            <a:spAutoFit/>
          </a:bodyPr>
          <a:lstStyle/>
          <a:p>
            <a:r>
              <a:rPr lang="en-AU" sz="1400" dirty="0" smtClean="0">
                <a:solidFill>
                  <a:schemeClr val="accent1"/>
                </a:solidFill>
              </a:rPr>
              <a:t>We all know what the peak hour foot traffic is like in Melbourne pre-COVID19. We were keen to explore whether this was reflected in COVID19 foot traffic volumes and, by extension, whether people were still working in the CBD. To perform this analysis, we deemed peak hours to be 7am to 10am and 3pm to 6pm, Monday to Friday. We then grouped the data by time bands to arrive at the totals for each time period. As this was a trend analysis, we used a line graph to show movement and comparison between periods.</a:t>
            </a:r>
            <a:endParaRPr lang="en-AU" sz="1400" dirty="0">
              <a:solidFill>
                <a:schemeClr val="accent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118" y="2916118"/>
            <a:ext cx="5498898" cy="3374324"/>
          </a:xfrm>
          <a:prstGeom prst="rect">
            <a:avLst/>
          </a:prstGeom>
        </p:spPr>
      </p:pic>
    </p:spTree>
    <p:extLst>
      <p:ext uri="{BB962C8B-B14F-4D97-AF65-F5344CB8AC3E}">
        <p14:creationId xmlns:p14="http://schemas.microsoft.com/office/powerpoint/2010/main" val="824010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There has been a significant difference in a number of locations</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8</a:t>
            </a:fld>
            <a:endParaRPr lang="en-GB" dirty="0"/>
          </a:p>
        </p:txBody>
      </p:sp>
      <p:sp>
        <p:nvSpPr>
          <p:cNvPr id="5" name="TextBox 4"/>
          <p:cNvSpPr txBox="1"/>
          <p:nvPr/>
        </p:nvSpPr>
        <p:spPr>
          <a:xfrm>
            <a:off x="582118" y="3889770"/>
            <a:ext cx="4108754" cy="2677656"/>
          </a:xfrm>
          <a:prstGeom prst="rect">
            <a:avLst/>
          </a:prstGeom>
          <a:noFill/>
        </p:spPr>
        <p:txBody>
          <a:bodyPr wrap="square" rtlCol="0">
            <a:spAutoFit/>
          </a:bodyPr>
          <a:lstStyle/>
          <a:p>
            <a:r>
              <a:rPr lang="en-AU" sz="1200" dirty="0" smtClean="0"/>
              <a:t>The five “red” clusters are:</a:t>
            </a:r>
          </a:p>
          <a:p>
            <a:pPr marL="228600" indent="-228600">
              <a:buFont typeface="+mj-lt"/>
              <a:buAutoNum type="arabicPeriod"/>
            </a:pPr>
            <a:r>
              <a:rPr lang="en-AU" sz="1200" dirty="0" smtClean="0"/>
              <a:t>Southern Cross Station</a:t>
            </a:r>
          </a:p>
          <a:p>
            <a:pPr marL="228600" indent="-228600">
              <a:buFont typeface="+mj-lt"/>
              <a:buAutoNum type="arabicPeriod"/>
            </a:pPr>
            <a:r>
              <a:rPr lang="en-AU" sz="1200" dirty="0" err="1" smtClean="0"/>
              <a:t>Cnr</a:t>
            </a:r>
            <a:r>
              <a:rPr lang="en-AU" sz="1200" dirty="0" smtClean="0"/>
              <a:t> of King and Collins Street</a:t>
            </a:r>
          </a:p>
          <a:p>
            <a:pPr marL="228600" indent="-228600">
              <a:buFont typeface="+mj-lt"/>
              <a:buAutoNum type="arabicPeriod"/>
            </a:pPr>
            <a:r>
              <a:rPr lang="en-AU" sz="1200" dirty="0" smtClean="0"/>
              <a:t>Bourke Street Mall</a:t>
            </a:r>
          </a:p>
          <a:p>
            <a:pPr marL="228600" indent="-228600">
              <a:buFont typeface="+mj-lt"/>
              <a:buAutoNum type="arabicPeriod"/>
            </a:pPr>
            <a:r>
              <a:rPr lang="en-AU" sz="1200" dirty="0" smtClean="0"/>
              <a:t>Flinders Street Station</a:t>
            </a:r>
          </a:p>
          <a:p>
            <a:pPr marL="228600" indent="-228600">
              <a:buFont typeface="+mj-lt"/>
              <a:buAutoNum type="arabicPeriod"/>
            </a:pPr>
            <a:r>
              <a:rPr lang="en-AU" sz="1200" dirty="0" smtClean="0"/>
              <a:t>Southgate precinct</a:t>
            </a:r>
          </a:p>
          <a:p>
            <a:endParaRPr lang="en-AU" sz="1200" dirty="0"/>
          </a:p>
          <a:p>
            <a:r>
              <a:rPr lang="en-AU" sz="1200" dirty="0" smtClean="0"/>
              <a:t>The locations of the decline shows:</a:t>
            </a:r>
          </a:p>
          <a:p>
            <a:pPr marL="171450" indent="-171450">
              <a:buFont typeface="Arial" panose="020B0604020202020204" pitchFamily="34" charset="0"/>
              <a:buChar char="•"/>
            </a:pPr>
            <a:r>
              <a:rPr lang="en-AU" sz="1200" dirty="0" smtClean="0"/>
              <a:t>one of the main factors in the reduction of foot traffic is people not coming into the CBD for work purposes (red cluster 1 and 2)</a:t>
            </a:r>
          </a:p>
          <a:p>
            <a:pPr marL="171450" indent="-171450">
              <a:buFont typeface="Arial" panose="020B0604020202020204" pitchFamily="34" charset="0"/>
              <a:buChar char="•"/>
            </a:pPr>
            <a:r>
              <a:rPr lang="en-AU" sz="1200" dirty="0" smtClean="0"/>
              <a:t>the closure of restaurant and entertainment venues also severely impacted pedestrian numbers (red cluster 3 and 5)</a:t>
            </a:r>
            <a:endParaRPr lang="en-AU" sz="1200" dirty="0"/>
          </a:p>
        </p:txBody>
      </p:sp>
      <p:sp>
        <p:nvSpPr>
          <p:cNvPr id="6" name="TextBox 5"/>
          <p:cNvSpPr txBox="1"/>
          <p:nvPr/>
        </p:nvSpPr>
        <p:spPr>
          <a:xfrm>
            <a:off x="576262" y="1466628"/>
            <a:ext cx="7309154" cy="738664"/>
          </a:xfrm>
          <a:prstGeom prst="rect">
            <a:avLst/>
          </a:prstGeom>
          <a:noFill/>
        </p:spPr>
        <p:txBody>
          <a:bodyPr wrap="square" rtlCol="0">
            <a:spAutoFit/>
          </a:bodyPr>
          <a:lstStyle/>
          <a:p>
            <a:pPr lvl="0"/>
            <a:r>
              <a:rPr lang="en-AU" sz="1400" dirty="0" smtClean="0">
                <a:solidFill>
                  <a:srgbClr val="4F2D7F"/>
                </a:solidFill>
              </a:rPr>
              <a:t>Now that we have established a significant decline in foot traffic, we were curious to see where the decline occurred and whether this correlated to working areas or recreation / entertainment areas.</a:t>
            </a:r>
            <a:endParaRPr lang="en-AU" sz="1400" dirty="0">
              <a:solidFill>
                <a:srgbClr val="4F2D7F"/>
              </a:solidFill>
            </a:endParaRPr>
          </a:p>
        </p:txBody>
      </p:sp>
      <p:pic>
        <p:nvPicPr>
          <p:cNvPr id="2050" name="Picture 2" descr="changes .png"/>
          <p:cNvPicPr>
            <a:picLocks noChangeAspect="1" noChangeArrowheads="1"/>
          </p:cNvPicPr>
          <p:nvPr/>
        </p:nvPicPr>
        <p:blipFill rotWithShape="1">
          <a:blip r:embed="rId2">
            <a:extLst>
              <a:ext uri="{28A0092B-C50C-407E-A947-70E740481C1C}">
                <a14:useLocalDpi xmlns:a14="http://schemas.microsoft.com/office/drawing/2010/main" val="0"/>
              </a:ext>
            </a:extLst>
          </a:blip>
          <a:srcRect l="23821" t="19179" r="31938" b="10808"/>
          <a:stretch/>
        </p:blipFill>
        <p:spPr bwMode="auto">
          <a:xfrm>
            <a:off x="4947707" y="1993391"/>
            <a:ext cx="3821388" cy="462063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76262" y="2205292"/>
            <a:ext cx="4297490" cy="1384995"/>
          </a:xfrm>
          <a:prstGeom prst="rect">
            <a:avLst/>
          </a:prstGeom>
          <a:noFill/>
        </p:spPr>
        <p:txBody>
          <a:bodyPr wrap="square" rtlCol="0">
            <a:spAutoFit/>
          </a:bodyPr>
          <a:lstStyle/>
          <a:p>
            <a:pPr lvl="0"/>
            <a:r>
              <a:rPr lang="en-AU" sz="1400" dirty="0" smtClean="0">
                <a:solidFill>
                  <a:srgbClr val="4F2D7F"/>
                </a:solidFill>
              </a:rPr>
              <a:t>To perform this analysis, we calculated the difference between May 19 and May 20 for each sensor. As the </a:t>
            </a:r>
            <a:r>
              <a:rPr lang="en-AU" sz="1400" dirty="0" err="1" smtClean="0">
                <a:solidFill>
                  <a:srgbClr val="4F2D7F"/>
                </a:solidFill>
              </a:rPr>
              <a:t>gmaps</a:t>
            </a:r>
            <a:r>
              <a:rPr lang="en-AU" sz="1400" dirty="0" smtClean="0">
                <a:solidFill>
                  <a:srgbClr val="4F2D7F"/>
                </a:solidFill>
              </a:rPr>
              <a:t> function only allows positive weights, we converted all the movements (all negative) into positives using a formula. We then plot the changes into a </a:t>
            </a:r>
            <a:r>
              <a:rPr lang="en-AU" sz="1400" dirty="0" err="1" smtClean="0">
                <a:solidFill>
                  <a:srgbClr val="4F2D7F"/>
                </a:solidFill>
              </a:rPr>
              <a:t>heatmap</a:t>
            </a:r>
            <a:r>
              <a:rPr lang="en-AU" sz="1400" dirty="0" smtClean="0">
                <a:solidFill>
                  <a:srgbClr val="4F2D7F"/>
                </a:solidFill>
              </a:rPr>
              <a:t>.</a:t>
            </a:r>
            <a:endParaRPr lang="en-AU" sz="1400" dirty="0">
              <a:solidFill>
                <a:srgbClr val="4F2D7F"/>
              </a:solidFill>
            </a:endParaRPr>
          </a:p>
        </p:txBody>
      </p:sp>
      <p:sp>
        <p:nvSpPr>
          <p:cNvPr id="9" name="Oval 8"/>
          <p:cNvSpPr/>
          <p:nvPr/>
        </p:nvSpPr>
        <p:spPr>
          <a:xfrm>
            <a:off x="7276379" y="4771398"/>
            <a:ext cx="704088" cy="586986"/>
          </a:xfrm>
          <a:prstGeom prst="ellipse">
            <a:avLst/>
          </a:prstGeom>
          <a:noFill/>
          <a:ln w="222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1" name="Oval 10"/>
          <p:cNvSpPr/>
          <p:nvPr/>
        </p:nvSpPr>
        <p:spPr>
          <a:xfrm>
            <a:off x="6148218" y="4836291"/>
            <a:ext cx="704088" cy="457200"/>
          </a:xfrm>
          <a:prstGeom prst="ellipse">
            <a:avLst/>
          </a:prstGeom>
          <a:noFill/>
          <a:ln w="222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12" name="Oval 11"/>
          <p:cNvSpPr/>
          <p:nvPr/>
        </p:nvSpPr>
        <p:spPr>
          <a:xfrm>
            <a:off x="7220392" y="4327216"/>
            <a:ext cx="325333" cy="307848"/>
          </a:xfrm>
          <a:prstGeom prst="ellipse">
            <a:avLst/>
          </a:prstGeom>
          <a:noFill/>
          <a:ln w="2222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60279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In 2019, </a:t>
            </a:r>
            <a:r>
              <a:rPr lang="en-AU" dirty="0" smtClean="0"/>
              <a:t>there was a general spread of foot traffic with few popular locations</a:t>
            </a:r>
            <a:endParaRPr lang="en-AU" dirty="0"/>
          </a:p>
        </p:txBody>
      </p:sp>
      <p:sp>
        <p:nvSpPr>
          <p:cNvPr id="3" name="Slide Number Placeholder 2"/>
          <p:cNvSpPr>
            <a:spLocks noGrp="1"/>
          </p:cNvSpPr>
          <p:nvPr>
            <p:ph type="sldNum" sz="quarter" idx="10"/>
          </p:nvPr>
        </p:nvSpPr>
        <p:spPr/>
        <p:txBody>
          <a:bodyPr/>
          <a:lstStyle/>
          <a:p>
            <a:fld id="{0E0C512C-2A69-4D15-9349-877CDA6B8ABD}" type="slidenum">
              <a:rPr lang="en-GB" smtClean="0"/>
              <a:pPr/>
              <a:t>9</a:t>
            </a:fld>
            <a:endParaRPr lang="en-GB" dirty="0"/>
          </a:p>
        </p:txBody>
      </p:sp>
      <p:sp>
        <p:nvSpPr>
          <p:cNvPr id="5" name="TextBox 4"/>
          <p:cNvSpPr txBox="1"/>
          <p:nvPr/>
        </p:nvSpPr>
        <p:spPr>
          <a:xfrm>
            <a:off x="576262" y="4806696"/>
            <a:ext cx="3815426" cy="1569660"/>
          </a:xfrm>
          <a:prstGeom prst="rect">
            <a:avLst/>
          </a:prstGeom>
          <a:noFill/>
        </p:spPr>
        <p:txBody>
          <a:bodyPr wrap="square" rtlCol="0">
            <a:spAutoFit/>
          </a:bodyPr>
          <a:lstStyle/>
          <a:p>
            <a:r>
              <a:rPr lang="en-AU" sz="1600" dirty="0" smtClean="0"/>
              <a:t>In 2019, the key popular spots were also areas which experienced the highest level of decline in foot traffic. </a:t>
            </a:r>
          </a:p>
          <a:p>
            <a:r>
              <a:rPr lang="en-AU" sz="1600" dirty="0" smtClean="0"/>
              <a:t>It is interesting to note the volume of foot traffic in New Quay and University of Melbourne precincts (circled in blue). </a:t>
            </a:r>
            <a:endParaRPr lang="en-AU" sz="1600" dirty="0"/>
          </a:p>
        </p:txBody>
      </p:sp>
      <p:sp>
        <p:nvSpPr>
          <p:cNvPr id="6" name="TextBox 5"/>
          <p:cNvSpPr txBox="1"/>
          <p:nvPr/>
        </p:nvSpPr>
        <p:spPr>
          <a:xfrm>
            <a:off x="582118" y="1514586"/>
            <a:ext cx="3999026" cy="1169551"/>
          </a:xfrm>
          <a:prstGeom prst="rect">
            <a:avLst/>
          </a:prstGeom>
          <a:noFill/>
        </p:spPr>
        <p:txBody>
          <a:bodyPr wrap="square" rtlCol="0">
            <a:spAutoFit/>
          </a:bodyPr>
          <a:lstStyle/>
          <a:p>
            <a:pPr lvl="0"/>
            <a:r>
              <a:rPr lang="en-AU" sz="1400" dirty="0" smtClean="0">
                <a:solidFill>
                  <a:srgbClr val="4F2D7F"/>
                </a:solidFill>
              </a:rPr>
              <a:t>To understand further behavioural trends, we mapped the popularity of locations for 2019 and 2020. This is taking the total volume of foot traffic for each sensor by year, and creating a </a:t>
            </a:r>
            <a:r>
              <a:rPr lang="en-AU" sz="1400" dirty="0" err="1" smtClean="0">
                <a:solidFill>
                  <a:srgbClr val="4F2D7F"/>
                </a:solidFill>
              </a:rPr>
              <a:t>heatmap</a:t>
            </a:r>
            <a:r>
              <a:rPr lang="en-AU" sz="1400" dirty="0" smtClean="0">
                <a:solidFill>
                  <a:srgbClr val="4F2D7F"/>
                </a:solidFill>
              </a:rPr>
              <a:t> based on this summary.</a:t>
            </a:r>
            <a:endParaRPr lang="en-AU" sz="1400" dirty="0">
              <a:solidFill>
                <a:srgbClr val="4F2D7F"/>
              </a:solidFill>
            </a:endParaRPr>
          </a:p>
        </p:txBody>
      </p:sp>
      <p:pic>
        <p:nvPicPr>
          <p:cNvPr id="3074" name="Picture 2" descr="2019 popular.png"/>
          <p:cNvPicPr>
            <a:picLocks noChangeAspect="1" noChangeArrowheads="1"/>
          </p:cNvPicPr>
          <p:nvPr/>
        </p:nvPicPr>
        <p:blipFill rotWithShape="1">
          <a:blip r:embed="rId2">
            <a:extLst>
              <a:ext uri="{28A0092B-C50C-407E-A947-70E740481C1C}">
                <a14:useLocalDpi xmlns:a14="http://schemas.microsoft.com/office/drawing/2010/main" val="0"/>
              </a:ext>
            </a:extLst>
          </a:blip>
          <a:srcRect l="26120" t="17287" r="30989" b="13961"/>
          <a:stretch/>
        </p:blipFill>
        <p:spPr bwMode="auto">
          <a:xfrm>
            <a:off x="4668012" y="1514586"/>
            <a:ext cx="4069080" cy="4983480"/>
          </a:xfrm>
          <a:prstGeom prst="rect">
            <a:avLst/>
          </a:prstGeom>
          <a:noFill/>
          <a:extLst>
            <a:ext uri="{909E8E84-426E-40DD-AFC4-6F175D3DCCD1}">
              <a14:hiddenFill xmlns:a14="http://schemas.microsoft.com/office/drawing/2010/main">
                <a:solidFill>
                  <a:srgbClr val="FFFFFF"/>
                </a:solidFill>
              </a14:hiddenFill>
            </a:ext>
          </a:extLst>
        </p:spPr>
      </p:pic>
      <p:sp>
        <p:nvSpPr>
          <p:cNvPr id="8" name="Oval 7"/>
          <p:cNvSpPr/>
          <p:nvPr/>
        </p:nvSpPr>
        <p:spPr>
          <a:xfrm>
            <a:off x="7059168" y="1747329"/>
            <a:ext cx="497226" cy="457200"/>
          </a:xfrm>
          <a:prstGeom prst="ellipse">
            <a:avLst/>
          </a:prstGeom>
          <a:noFill/>
          <a:ln w="22225">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
        <p:nvSpPr>
          <p:cNvPr id="9" name="Oval 8"/>
          <p:cNvSpPr/>
          <p:nvPr/>
        </p:nvSpPr>
        <p:spPr>
          <a:xfrm>
            <a:off x="4668012" y="3921746"/>
            <a:ext cx="497226" cy="457200"/>
          </a:xfrm>
          <a:prstGeom prst="ellipse">
            <a:avLst/>
          </a:prstGeom>
          <a:noFill/>
          <a:ln w="22225">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41569797"/>
      </p:ext>
    </p:extLst>
  </p:cSld>
  <p:clrMapOvr>
    <a:masterClrMapping/>
  </p:clrMapOvr>
</p:sld>
</file>

<file path=ppt/theme/theme1.xml><?xml version="1.0" encoding="utf-8"?>
<a:theme xmlns:a="http://schemas.openxmlformats.org/drawingml/2006/main" name="1_Title pages">
  <a:themeElements>
    <a:clrScheme name="GT New">
      <a:dk1>
        <a:sysClr val="windowText" lastClr="000000"/>
      </a:dk1>
      <a:lt1>
        <a:sysClr val="window" lastClr="FFFFFF"/>
      </a:lt1>
      <a:dk2>
        <a:srgbClr val="747678"/>
      </a:dk2>
      <a:lt2>
        <a:srgbClr val="747678"/>
      </a:lt2>
      <a:accent1>
        <a:srgbClr val="4F2D7F"/>
      </a:accent1>
      <a:accent2>
        <a:srgbClr val="C8BEAF"/>
      </a:accent2>
      <a:accent3>
        <a:srgbClr val="00A7B5"/>
      </a:accent3>
      <a:accent4>
        <a:srgbClr val="FF7D1E"/>
      </a:accent4>
      <a:accent5>
        <a:srgbClr val="9BD732"/>
      </a:accent5>
      <a:accent6>
        <a:srgbClr val="E92841"/>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F2D7F"/>
        </a:solidFill>
        <a:ln>
          <a:noFill/>
        </a:ln>
        <a:effectLst/>
      </a:spPr>
      <a:bodyPr rtlCol="0" anchor="ctr"/>
      <a:lstStyle>
        <a:defPPr algn="ctr">
          <a:defRPr sz="1600" dirty="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sz="2400" dirty="0"/>
        </a:defPPr>
      </a:lstStyle>
    </a:txDef>
  </a:objectDefaults>
  <a:extraClrSchemeLst/>
  <a:custClrLst>
    <a:custClr>
      <a:srgbClr val="FFFFFF"/>
    </a:custClr>
    <a:custClr>
      <a:srgbClr val="FFFFFF"/>
    </a:custClr>
    <a:custClr>
      <a:srgbClr val="FFFFFF"/>
    </a:custClr>
    <a:custClr>
      <a:srgbClr val="FFFFFF"/>
    </a:custClr>
    <a:custClr name="Purple 80%">
      <a:srgbClr val="725799"/>
    </a:custClr>
    <a:custClr name="Warm grey 80%">
      <a:srgbClr val="D3CBBF"/>
    </a:custClr>
    <a:custClr name="Teal 80%">
      <a:srgbClr val="33B9C4"/>
    </a:custClr>
    <a:custClr name="Green 80%">
      <a:srgbClr val="AFDF5B"/>
    </a:custClr>
    <a:custClr name="Orange 80%">
      <a:srgbClr val="FF974B"/>
    </a:custClr>
    <a:custClr name="Red 80%">
      <a:srgbClr val="ED5367"/>
    </a:custClr>
    <a:custClr>
      <a:srgbClr val="FFFFFF"/>
    </a:custClr>
    <a:custClr>
      <a:srgbClr val="FFFFFF"/>
    </a:custClr>
    <a:custClr>
      <a:srgbClr val="FFFFFF"/>
    </a:custClr>
    <a:custClr>
      <a:srgbClr val="FFFFFF"/>
    </a:custClr>
    <a:custClr name="Purple 60%">
      <a:srgbClr val="9581B2"/>
    </a:custClr>
    <a:custClr name="Warm grey 60%">
      <a:srgbClr val="DED8CF"/>
    </a:custClr>
    <a:custClr name="Teal 60%">
      <a:srgbClr val="66CAD3"/>
    </a:custClr>
    <a:custClr name="Green 60%">
      <a:srgbClr val="C3E784"/>
    </a:custClr>
    <a:custClr name="Orange 60%">
      <a:srgbClr val="FFB178"/>
    </a:custClr>
    <a:custClr name="Red 60%">
      <a:srgbClr val="F27E8D"/>
    </a:custClr>
    <a:custClr>
      <a:srgbClr val="FFFFFF"/>
    </a:custClr>
    <a:custClr>
      <a:srgbClr val="FFFFFF"/>
    </a:custClr>
    <a:custClr>
      <a:srgbClr val="FFFFFF"/>
    </a:custClr>
    <a:custClr>
      <a:srgbClr val="FFFFFF"/>
    </a:custClr>
    <a:custClr name="Purple 40%">
      <a:srgbClr val="B9ABCC"/>
    </a:custClr>
    <a:custClr name="Warm grey 40%">
      <a:srgbClr val="E9E5DF"/>
    </a:custClr>
    <a:custClr name="Teal 40%">
      <a:srgbClr val="99DCE1"/>
    </a:custClr>
    <a:custClr name="Green 40%">
      <a:srgbClr val="F5EFAD"/>
    </a:custClr>
    <a:custClr name="Orange 40%">
      <a:srgbClr val="FFCBA5"/>
    </a:custClr>
    <a:custClr name="Red 40%">
      <a:srgbClr val="F6A9B3"/>
    </a:custClr>
    <a:custClr>
      <a:srgbClr val="FFFFFF"/>
    </a:custClr>
    <a:custClr>
      <a:srgbClr val="FFFFFF"/>
    </a:custClr>
    <a:custClr>
      <a:srgbClr val="FFFFFF"/>
    </a:custClr>
    <a:custClr>
      <a:srgbClr val="FFFFFF"/>
    </a:custClr>
    <a:custClr name="Purple 20%">
      <a:srgbClr val="DCD5E5"/>
    </a:custClr>
    <a:custClr name="Warm grey 20%">
      <a:srgbClr val="F4F2EF"/>
    </a:custClr>
    <a:custClr name="Teal 20%">
      <a:srgbClr val="CCEDF0"/>
    </a:custClr>
    <a:custClr name="Green 20%">
      <a:srgbClr val="EBF7D6"/>
    </a:custClr>
    <a:custClr name="Orange 20%">
      <a:srgbClr val="FFE5D2"/>
    </a:custClr>
    <a:custClr name="Red 20%">
      <a:srgbClr val="FBD4D9"/>
    </a:custClr>
  </a:custClrLst>
  <a:extLst>
    <a:ext uri="{05A4C25C-085E-4340-85A3-A5531E510DB2}">
      <thm15:themeFamily xmlns:thm15="http://schemas.microsoft.com/office/thememl/2012/main" name="GTI_Onscreen template_4x3_v6.potx" id="{A921B1EB-77D1-49F0-A32D-5D2828582B3C}" vid="{2A29C1BE-08C8-4EFC-9764-03E7DF8E1CA2}"/>
    </a:ext>
  </a:extLst>
</a:theme>
</file>

<file path=ppt/theme/theme2.xml><?xml version="1.0" encoding="utf-8"?>
<a:theme xmlns:a="http://schemas.openxmlformats.org/drawingml/2006/main" name="2_Dividers">
  <a:themeElements>
    <a:clrScheme name="GT New">
      <a:dk1>
        <a:sysClr val="windowText" lastClr="000000"/>
      </a:dk1>
      <a:lt1>
        <a:sysClr val="window" lastClr="FFFFFF"/>
      </a:lt1>
      <a:dk2>
        <a:srgbClr val="747678"/>
      </a:dk2>
      <a:lt2>
        <a:srgbClr val="747678"/>
      </a:lt2>
      <a:accent1>
        <a:srgbClr val="4F2D7F"/>
      </a:accent1>
      <a:accent2>
        <a:srgbClr val="C8BEAF"/>
      </a:accent2>
      <a:accent3>
        <a:srgbClr val="00A7B5"/>
      </a:accent3>
      <a:accent4>
        <a:srgbClr val="FF7D1E"/>
      </a:accent4>
      <a:accent5>
        <a:srgbClr val="9BD732"/>
      </a:accent5>
      <a:accent6>
        <a:srgbClr val="E92841"/>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F2D7F"/>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accent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a:srgbClr val="FFFFFF"/>
    </a:custClr>
    <a:custClr>
      <a:srgbClr val="FFFFFF"/>
    </a:custClr>
    <a:custClr>
      <a:srgbClr val="FFFFFF"/>
    </a:custClr>
    <a:custClr>
      <a:srgbClr val="FFFFFF"/>
    </a:custClr>
    <a:custClr name="Purple 80%">
      <a:srgbClr val="725799"/>
    </a:custClr>
    <a:custClr name="Warm grey 80%">
      <a:srgbClr val="D3CBBF"/>
    </a:custClr>
    <a:custClr name="Teal 80%">
      <a:srgbClr val="33B9C4"/>
    </a:custClr>
    <a:custClr name="Green 80%">
      <a:srgbClr val="AFDF5B"/>
    </a:custClr>
    <a:custClr name="Orange 80%">
      <a:srgbClr val="FF974B"/>
    </a:custClr>
    <a:custClr name="Red 80%">
      <a:srgbClr val="ED5367"/>
    </a:custClr>
    <a:custClr>
      <a:srgbClr val="FFFFFF"/>
    </a:custClr>
    <a:custClr>
      <a:srgbClr val="FFFFFF"/>
    </a:custClr>
    <a:custClr>
      <a:srgbClr val="FFFFFF"/>
    </a:custClr>
    <a:custClr>
      <a:srgbClr val="FFFFFF"/>
    </a:custClr>
    <a:custClr name="Purple 60%">
      <a:srgbClr val="9581B2"/>
    </a:custClr>
    <a:custClr name="Warm grey 60%">
      <a:srgbClr val="DED8CF"/>
    </a:custClr>
    <a:custClr name="Teal 60%">
      <a:srgbClr val="66CAD3"/>
    </a:custClr>
    <a:custClr name="Green 60%">
      <a:srgbClr val="C3E784"/>
    </a:custClr>
    <a:custClr name="Orange 60%">
      <a:srgbClr val="FFB178"/>
    </a:custClr>
    <a:custClr name="Red 60%">
      <a:srgbClr val="F27E8D"/>
    </a:custClr>
    <a:custClr>
      <a:srgbClr val="FFFFFF"/>
    </a:custClr>
    <a:custClr>
      <a:srgbClr val="FFFFFF"/>
    </a:custClr>
    <a:custClr>
      <a:srgbClr val="FFFFFF"/>
    </a:custClr>
    <a:custClr>
      <a:srgbClr val="FFFFFF"/>
    </a:custClr>
    <a:custClr name="Purple 40%">
      <a:srgbClr val="B9ABCC"/>
    </a:custClr>
    <a:custClr name="Warm grey 40%">
      <a:srgbClr val="E9E5DF"/>
    </a:custClr>
    <a:custClr name="Teal 40%">
      <a:srgbClr val="99DCE1"/>
    </a:custClr>
    <a:custClr name="Green 40%">
      <a:srgbClr val="F5EFAD"/>
    </a:custClr>
    <a:custClr name="Orange 40%">
      <a:srgbClr val="FFCBA5"/>
    </a:custClr>
    <a:custClr name="Red 40%">
      <a:srgbClr val="F6A9B3"/>
    </a:custClr>
    <a:custClr>
      <a:srgbClr val="FFFFFF"/>
    </a:custClr>
    <a:custClr>
      <a:srgbClr val="FFFFFF"/>
    </a:custClr>
    <a:custClr>
      <a:srgbClr val="FFFFFF"/>
    </a:custClr>
    <a:custClr>
      <a:srgbClr val="FFFFFF"/>
    </a:custClr>
    <a:custClr name="Purple 20%">
      <a:srgbClr val="DCD5E5"/>
    </a:custClr>
    <a:custClr name="Warm grey 20%">
      <a:srgbClr val="F4F2EF"/>
    </a:custClr>
    <a:custClr name="Teal 20%">
      <a:srgbClr val="CCEDF0"/>
    </a:custClr>
    <a:custClr name="Green 20%">
      <a:srgbClr val="EBF7D6"/>
    </a:custClr>
    <a:custClr name="Orange 20%">
      <a:srgbClr val="FFE5D2"/>
    </a:custClr>
    <a:custClr name="Red 20%">
      <a:srgbClr val="FBD4D9"/>
    </a:custClr>
  </a:custClrLst>
  <a:extLst>
    <a:ext uri="{05A4C25C-085E-4340-85A3-A5531E510DB2}">
      <thm15:themeFamily xmlns:thm15="http://schemas.microsoft.com/office/thememl/2012/main" name="GTI_Onscreen template_4x3_v6.potx" id="{A921B1EB-77D1-49F0-A32D-5D2828582B3C}" vid="{044BA5E8-FB6C-48E3-ABEA-2FB1C4C05922}"/>
    </a:ext>
  </a:extLst>
</a:theme>
</file>

<file path=ppt/theme/theme3.xml><?xml version="1.0" encoding="utf-8"?>
<a:theme xmlns:a="http://schemas.openxmlformats.org/drawingml/2006/main" name="3_Content">
  <a:themeElements>
    <a:clrScheme name="GT New">
      <a:dk1>
        <a:sysClr val="windowText" lastClr="000000"/>
      </a:dk1>
      <a:lt1>
        <a:sysClr val="window" lastClr="FFFFFF"/>
      </a:lt1>
      <a:dk2>
        <a:srgbClr val="747678"/>
      </a:dk2>
      <a:lt2>
        <a:srgbClr val="747678"/>
      </a:lt2>
      <a:accent1>
        <a:srgbClr val="4F2D7F"/>
      </a:accent1>
      <a:accent2>
        <a:srgbClr val="C8BEAF"/>
      </a:accent2>
      <a:accent3>
        <a:srgbClr val="00A7B5"/>
      </a:accent3>
      <a:accent4>
        <a:srgbClr val="FF7D1E"/>
      </a:accent4>
      <a:accent5>
        <a:srgbClr val="9BD732"/>
      </a:accent5>
      <a:accent6>
        <a:srgbClr val="E92841"/>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F2D7F"/>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accent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a:srgbClr val="FFFFFF"/>
    </a:custClr>
    <a:custClr>
      <a:srgbClr val="FFFFFF"/>
    </a:custClr>
    <a:custClr>
      <a:srgbClr val="FFFFFF"/>
    </a:custClr>
    <a:custClr>
      <a:srgbClr val="FFFFFF"/>
    </a:custClr>
    <a:custClr name="Purple 80%">
      <a:srgbClr val="725799"/>
    </a:custClr>
    <a:custClr name="Warm grey 80%">
      <a:srgbClr val="D3CBBF"/>
    </a:custClr>
    <a:custClr name="Teal 80%">
      <a:srgbClr val="33B9C4"/>
    </a:custClr>
    <a:custClr name="Green 80%">
      <a:srgbClr val="AFDF5B"/>
    </a:custClr>
    <a:custClr name="Orange 80%">
      <a:srgbClr val="FF974B"/>
    </a:custClr>
    <a:custClr name="Red 80%">
      <a:srgbClr val="ED5367"/>
    </a:custClr>
    <a:custClr>
      <a:srgbClr val="FFFFFF"/>
    </a:custClr>
    <a:custClr>
      <a:srgbClr val="FFFFFF"/>
    </a:custClr>
    <a:custClr>
      <a:srgbClr val="FFFFFF"/>
    </a:custClr>
    <a:custClr>
      <a:srgbClr val="FFFFFF"/>
    </a:custClr>
    <a:custClr name="Purple 60%">
      <a:srgbClr val="9581B2"/>
    </a:custClr>
    <a:custClr name="Warm grey 60%">
      <a:srgbClr val="DED8CF"/>
    </a:custClr>
    <a:custClr name="Teal 60%">
      <a:srgbClr val="66CAD3"/>
    </a:custClr>
    <a:custClr name="Green 60%">
      <a:srgbClr val="C3E784"/>
    </a:custClr>
    <a:custClr name="Orange 60%">
      <a:srgbClr val="FFB178"/>
    </a:custClr>
    <a:custClr name="Red 60%">
      <a:srgbClr val="F27E8D"/>
    </a:custClr>
    <a:custClr>
      <a:srgbClr val="FFFFFF"/>
    </a:custClr>
    <a:custClr>
      <a:srgbClr val="FFFFFF"/>
    </a:custClr>
    <a:custClr>
      <a:srgbClr val="FFFFFF"/>
    </a:custClr>
    <a:custClr>
      <a:srgbClr val="FFFFFF"/>
    </a:custClr>
    <a:custClr name="Purple 40%">
      <a:srgbClr val="B9ABCC"/>
    </a:custClr>
    <a:custClr name="Warm grey 40%">
      <a:srgbClr val="E9E5DF"/>
    </a:custClr>
    <a:custClr name="Teal 40%">
      <a:srgbClr val="99DCE1"/>
    </a:custClr>
    <a:custClr name="Green 40%">
      <a:srgbClr val="F5EFAD"/>
    </a:custClr>
    <a:custClr name="Orange 40%">
      <a:srgbClr val="FFCBA5"/>
    </a:custClr>
    <a:custClr name="Red 40%">
      <a:srgbClr val="F6A9B3"/>
    </a:custClr>
    <a:custClr>
      <a:srgbClr val="FFFFFF"/>
    </a:custClr>
    <a:custClr>
      <a:srgbClr val="FFFFFF"/>
    </a:custClr>
    <a:custClr>
      <a:srgbClr val="FFFFFF"/>
    </a:custClr>
    <a:custClr>
      <a:srgbClr val="FFFFFF"/>
    </a:custClr>
    <a:custClr name="Purple 20%">
      <a:srgbClr val="DCD5E5"/>
    </a:custClr>
    <a:custClr name="Warm grey 20%">
      <a:srgbClr val="F4F2EF"/>
    </a:custClr>
    <a:custClr name="Teal 20%">
      <a:srgbClr val="CCEDF0"/>
    </a:custClr>
    <a:custClr name="Green 20%">
      <a:srgbClr val="EBF7D6"/>
    </a:custClr>
    <a:custClr name="Orange 20%">
      <a:srgbClr val="FFE5D2"/>
    </a:custClr>
    <a:custClr name="Red 20%">
      <a:srgbClr val="FBD4D9"/>
    </a:custClr>
  </a:custClrLst>
  <a:extLst>
    <a:ext uri="{05A4C25C-085E-4340-85A3-A5531E510DB2}">
      <thm15:themeFamily xmlns:thm15="http://schemas.microsoft.com/office/thememl/2012/main" name="GTI_Onscreen template_4x3_v6.potx" id="{A921B1EB-77D1-49F0-A32D-5D2828582B3C}" vid="{759C6A46-F23D-4547-96F1-8364B238DA3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a:srgbClr val="FFFFFF"/>
    </a:custClr>
    <a:custClr>
      <a:srgbClr val="FFFFFF"/>
    </a:custClr>
    <a:custClr>
      <a:srgbClr val="FFFFFF"/>
    </a:custClr>
    <a:custClr>
      <a:srgbClr val="FFFFFF"/>
    </a:custClr>
    <a:custClr name="Purple 80%">
      <a:srgbClr val="725799"/>
    </a:custClr>
    <a:custClr name="Warm grey 80%">
      <a:srgbClr val="D3CBBF"/>
    </a:custClr>
    <a:custClr name="Teal 80%">
      <a:srgbClr val="33B9C4"/>
    </a:custClr>
    <a:custClr name="Green 80%">
      <a:srgbClr val="AFDF5B"/>
    </a:custClr>
    <a:custClr name="Orange 80%">
      <a:srgbClr val="FF974B"/>
    </a:custClr>
    <a:custClr name="Red 80%">
      <a:srgbClr val="ED5367"/>
    </a:custClr>
    <a:custClr>
      <a:srgbClr val="FFFFFF"/>
    </a:custClr>
    <a:custClr>
      <a:srgbClr val="FFFFFF"/>
    </a:custClr>
    <a:custClr>
      <a:srgbClr val="FFFFFF"/>
    </a:custClr>
    <a:custClr>
      <a:srgbClr val="FFFFFF"/>
    </a:custClr>
    <a:custClr name="Purple 60%">
      <a:srgbClr val="9581B2"/>
    </a:custClr>
    <a:custClr name="Warm grey 60%">
      <a:srgbClr val="DED8CF"/>
    </a:custClr>
    <a:custClr name="Teal 60%">
      <a:srgbClr val="66CAD3"/>
    </a:custClr>
    <a:custClr name="Green 60%">
      <a:srgbClr val="C3E784"/>
    </a:custClr>
    <a:custClr name="Orange 60%">
      <a:srgbClr val="FFB178"/>
    </a:custClr>
    <a:custClr name="Red 60%">
      <a:srgbClr val="F27E8D"/>
    </a:custClr>
    <a:custClr>
      <a:srgbClr val="FFFFFF"/>
    </a:custClr>
    <a:custClr>
      <a:srgbClr val="FFFFFF"/>
    </a:custClr>
    <a:custClr>
      <a:srgbClr val="FFFFFF"/>
    </a:custClr>
    <a:custClr>
      <a:srgbClr val="FFFFFF"/>
    </a:custClr>
    <a:custClr name="Purple 40%">
      <a:srgbClr val="B9ABCC"/>
    </a:custClr>
    <a:custClr name="Warm grey 40%">
      <a:srgbClr val="E9E5DF"/>
    </a:custClr>
    <a:custClr name="Teal 40%">
      <a:srgbClr val="99DCE1"/>
    </a:custClr>
    <a:custClr name="Green 40%">
      <a:srgbClr val="F5EFAD"/>
    </a:custClr>
    <a:custClr name="Orange 40%">
      <a:srgbClr val="FFCBA5"/>
    </a:custClr>
    <a:custClr name="Red 40%">
      <a:srgbClr val="F6A9B3"/>
    </a:custClr>
    <a:custClr>
      <a:srgbClr val="FFFFFF"/>
    </a:custClr>
    <a:custClr>
      <a:srgbClr val="FFFFFF"/>
    </a:custClr>
    <a:custClr>
      <a:srgbClr val="FFFFFF"/>
    </a:custClr>
    <a:custClr>
      <a:srgbClr val="FFFFFF"/>
    </a:custClr>
    <a:custClr name="Purple 20%">
      <a:srgbClr val="DCD5E5"/>
    </a:custClr>
    <a:custClr name="Warm grey 20%">
      <a:srgbClr val="F4F2EF"/>
    </a:custClr>
    <a:custClr name="Teal 20%">
      <a:srgbClr val="CCEDF0"/>
    </a:custClr>
    <a:custClr name="Green 20%">
      <a:srgbClr val="EBF7D6"/>
    </a:custClr>
    <a:custClr name="Orange 20%">
      <a:srgbClr val="FFE5D2"/>
    </a:custClr>
    <a:custClr name="Red 20%">
      <a:srgbClr val="FBD4D9"/>
    </a:custClr>
  </a:custClr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a:srgbClr val="FFFFFF"/>
    </a:custClr>
    <a:custClr>
      <a:srgbClr val="FFFFFF"/>
    </a:custClr>
    <a:custClr>
      <a:srgbClr val="FFFFFF"/>
    </a:custClr>
    <a:custClr>
      <a:srgbClr val="FFFFFF"/>
    </a:custClr>
    <a:custClr name="Purple 80%">
      <a:srgbClr val="725799"/>
    </a:custClr>
    <a:custClr name="Warm grey 80%">
      <a:srgbClr val="D3CBBF"/>
    </a:custClr>
    <a:custClr name="Teal 80%">
      <a:srgbClr val="33B9C4"/>
    </a:custClr>
    <a:custClr name="Green 80%">
      <a:srgbClr val="AFDF5B"/>
    </a:custClr>
    <a:custClr name="Orange 80%">
      <a:srgbClr val="FF974B"/>
    </a:custClr>
    <a:custClr name="Red 80%">
      <a:srgbClr val="ED5367"/>
    </a:custClr>
    <a:custClr>
      <a:srgbClr val="FFFFFF"/>
    </a:custClr>
    <a:custClr>
      <a:srgbClr val="FFFFFF"/>
    </a:custClr>
    <a:custClr>
      <a:srgbClr val="FFFFFF"/>
    </a:custClr>
    <a:custClr>
      <a:srgbClr val="FFFFFF"/>
    </a:custClr>
    <a:custClr name="Purple 60%">
      <a:srgbClr val="9581B2"/>
    </a:custClr>
    <a:custClr name="Warm grey 60%">
      <a:srgbClr val="DED8CF"/>
    </a:custClr>
    <a:custClr name="Teal 60%">
      <a:srgbClr val="66CAD3"/>
    </a:custClr>
    <a:custClr name="Green 60%">
      <a:srgbClr val="C3E784"/>
    </a:custClr>
    <a:custClr name="Orange 60%">
      <a:srgbClr val="FFB178"/>
    </a:custClr>
    <a:custClr name="Red 60%">
      <a:srgbClr val="F27E8D"/>
    </a:custClr>
    <a:custClr>
      <a:srgbClr val="FFFFFF"/>
    </a:custClr>
    <a:custClr>
      <a:srgbClr val="FFFFFF"/>
    </a:custClr>
    <a:custClr>
      <a:srgbClr val="FFFFFF"/>
    </a:custClr>
    <a:custClr>
      <a:srgbClr val="FFFFFF"/>
    </a:custClr>
    <a:custClr name="Purple 40%">
      <a:srgbClr val="B9ABCC"/>
    </a:custClr>
    <a:custClr name="Warm grey 40%">
      <a:srgbClr val="E9E5DF"/>
    </a:custClr>
    <a:custClr name="Teal 40%">
      <a:srgbClr val="99DCE1"/>
    </a:custClr>
    <a:custClr name="Green 40%">
      <a:srgbClr val="F5EFAD"/>
    </a:custClr>
    <a:custClr name="Orange 40%">
      <a:srgbClr val="FFCBA5"/>
    </a:custClr>
    <a:custClr name="Red 40%">
      <a:srgbClr val="F6A9B3"/>
    </a:custClr>
    <a:custClr>
      <a:srgbClr val="FFFFFF"/>
    </a:custClr>
    <a:custClr>
      <a:srgbClr val="FFFFFF"/>
    </a:custClr>
    <a:custClr>
      <a:srgbClr val="FFFFFF"/>
    </a:custClr>
    <a:custClr>
      <a:srgbClr val="FFFFFF"/>
    </a:custClr>
    <a:custClr name="Purple 20%">
      <a:srgbClr val="DCD5E5"/>
    </a:custClr>
    <a:custClr name="Warm grey 20%">
      <a:srgbClr val="F4F2EF"/>
    </a:custClr>
    <a:custClr name="Teal 20%">
      <a:srgbClr val="CCEDF0"/>
    </a:custClr>
    <a:custClr name="Green 20%">
      <a:srgbClr val="EBF7D6"/>
    </a:custClr>
    <a:custClr name="Orange 20%">
      <a:srgbClr val="FFE5D2"/>
    </a:custClr>
    <a:custClr name="Red 20%">
      <a:srgbClr val="FBD4D9"/>
    </a:custClr>
  </a:custClrLst>
</a:theme>
</file>

<file path=docProps/app.xml><?xml version="1.0" encoding="utf-8"?>
<Properties xmlns="http://schemas.openxmlformats.org/officeDocument/2006/extended-properties" xmlns:vt="http://schemas.openxmlformats.org/officeDocument/2006/docPropsVTypes">
  <Template>GTI_Onscreen template_4x3_v6</Template>
  <TotalTime>605</TotalTime>
  <Words>1391</Words>
  <Application>Microsoft Office PowerPoint</Application>
  <PresentationFormat>On-screen Show (4:3)</PresentationFormat>
  <Paragraphs>71</Paragraphs>
  <Slides>10</Slides>
  <Notes>1</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10</vt:i4>
      </vt:variant>
    </vt:vector>
  </HeadingPairs>
  <TitlesOfParts>
    <vt:vector size="16" baseType="lpstr">
      <vt:lpstr>Arial</vt:lpstr>
      <vt:lpstr>Calibri</vt:lpstr>
      <vt:lpstr>Symbol</vt:lpstr>
      <vt:lpstr>1_Title pages</vt:lpstr>
      <vt:lpstr>2_Dividers</vt:lpstr>
      <vt:lpstr>3_Content</vt:lpstr>
      <vt:lpstr>PowerPoint Presentation</vt:lpstr>
      <vt:lpstr>COVID19 has clearly had an impact on Melbourne CBD but is it as bad as it seems?</vt:lpstr>
      <vt:lpstr>Approach to Analysis</vt:lpstr>
      <vt:lpstr>At a high level, what does May 2019 and May 2020 look like?</vt:lpstr>
      <vt:lpstr>On a week by week basis, we can see steady numbers until the last week of May</vt:lpstr>
      <vt:lpstr>Another view of the week by week analysis was developed showing percentage of foot traffic by week</vt:lpstr>
      <vt:lpstr>But are people still working in the CBD? Peak period foot traffic says not necessarily</vt:lpstr>
      <vt:lpstr>There has been a significant difference in a number of locations</vt:lpstr>
      <vt:lpstr>In 2019, there was a general spread of foot traffic with few popular locations</vt:lpstr>
      <vt:lpstr>In 2020, locations with essential services and higher residential population were the most popular</vt:lpstr>
    </vt:vector>
  </TitlesOfParts>
  <Company>Grant Thornton Australia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Katherine Shamai</dc:creator>
  <cp:lastModifiedBy>Katherine Shamai</cp:lastModifiedBy>
  <cp:revision>21</cp:revision>
  <cp:lastPrinted>2017-03-06T12:28:42Z</cp:lastPrinted>
  <dcterms:created xsi:type="dcterms:W3CDTF">2020-07-07T09:43:42Z</dcterms:created>
  <dcterms:modified xsi:type="dcterms:W3CDTF">2020-07-12T10:54:59Z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bDocumentId">
    <vt:lpwstr>23ce6684-196d-475f-9151-20c87a41ac8c</vt:lpwstr>
  </property>
</Properties>
</file>